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12195175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3" orient="horz" pos="3793">
          <p15:clr>
            <a:srgbClr val="A4A3A4"/>
          </p15:clr>
        </p15:guide>
        <p15:guide id="6" pos="303">
          <p15:clr>
            <a:srgbClr val="A4A3A4"/>
          </p15:clr>
        </p15:guide>
        <p15:guide id="7" pos="7379">
          <p15:clr>
            <a:srgbClr val="A4A3A4"/>
          </p15:clr>
        </p15:guide>
        <p15:guide id="9" orient="horz" pos="981" userDrawn="1">
          <p15:clr>
            <a:srgbClr val="A4A3A4"/>
          </p15:clr>
        </p15:guide>
        <p15:guide id="10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nna Virtanen" initials="S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B948"/>
    <a:srgbClr val="ECEDEF"/>
    <a:srgbClr val="FFFFFF"/>
    <a:srgbClr val="BD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364687-E4FD-45A3-9441-CB03CFB5B377}" v="2" dt="2020-10-23T08:38:41.3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7" autoAdjust="0"/>
    <p:restoredTop sz="94660"/>
  </p:normalViewPr>
  <p:slideViewPr>
    <p:cSldViewPr>
      <p:cViewPr varScale="1">
        <p:scale>
          <a:sx n="88" d="100"/>
          <a:sy n="88" d="100"/>
        </p:scale>
        <p:origin x="97" y="88"/>
      </p:cViewPr>
      <p:guideLst>
        <p:guide orient="horz" pos="2160"/>
        <p:guide orient="horz" pos="3793"/>
        <p:guide pos="303"/>
        <p:guide pos="7379"/>
        <p:guide orient="horz" pos="981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340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na Kainu" userId="288a1971-fe48-4f6c-8240-b724c587b72d" providerId="ADAL" clId="{49364687-E4FD-45A3-9441-CB03CFB5B377}"/>
    <pc:docChg chg="custSel addSld delSld modSld">
      <pc:chgData name="Johanna Kainu" userId="288a1971-fe48-4f6c-8240-b724c587b72d" providerId="ADAL" clId="{49364687-E4FD-45A3-9441-CB03CFB5B377}" dt="2020-10-23T10:57:30.348" v="40" actId="2696"/>
      <pc:docMkLst>
        <pc:docMk/>
      </pc:docMkLst>
      <pc:sldChg chg="del">
        <pc:chgData name="Johanna Kainu" userId="288a1971-fe48-4f6c-8240-b724c587b72d" providerId="ADAL" clId="{49364687-E4FD-45A3-9441-CB03CFB5B377}" dt="2020-10-23T10:57:25.856" v="39" actId="2696"/>
        <pc:sldMkLst>
          <pc:docMk/>
          <pc:sldMk cId="2371769222" sldId="256"/>
        </pc:sldMkLst>
      </pc:sldChg>
      <pc:sldChg chg="delSp modSp del">
        <pc:chgData name="Johanna Kainu" userId="288a1971-fe48-4f6c-8240-b724c587b72d" providerId="ADAL" clId="{49364687-E4FD-45A3-9441-CB03CFB5B377}" dt="2020-10-23T08:44:15.503" v="38" actId="2696"/>
        <pc:sldMkLst>
          <pc:docMk/>
          <pc:sldMk cId="3271159776" sldId="257"/>
        </pc:sldMkLst>
        <pc:spChg chg="del">
          <ac:chgData name="Johanna Kainu" userId="288a1971-fe48-4f6c-8240-b724c587b72d" providerId="ADAL" clId="{49364687-E4FD-45A3-9441-CB03CFB5B377}" dt="2020-10-23T08:41:55.712" v="21" actId="478"/>
          <ac:spMkLst>
            <pc:docMk/>
            <pc:sldMk cId="3271159776" sldId="257"/>
            <ac:spMk id="2" creationId="{00000000-0000-0000-0000-000000000000}"/>
          </ac:spMkLst>
        </pc:spChg>
        <pc:spChg chg="mod">
          <ac:chgData name="Johanna Kainu" userId="288a1971-fe48-4f6c-8240-b724c587b72d" providerId="ADAL" clId="{49364687-E4FD-45A3-9441-CB03CFB5B377}" dt="2020-10-23T08:41:34.930" v="19" actId="255"/>
          <ac:spMkLst>
            <pc:docMk/>
            <pc:sldMk cId="3271159776" sldId="257"/>
            <ac:spMk id="3" creationId="{00000000-0000-0000-0000-000000000000}"/>
          </ac:spMkLst>
        </pc:spChg>
        <pc:spChg chg="mod">
          <ac:chgData name="Johanna Kainu" userId="288a1971-fe48-4f6c-8240-b724c587b72d" providerId="ADAL" clId="{49364687-E4FD-45A3-9441-CB03CFB5B377}" dt="2020-10-23T08:41:47.602" v="20" actId="255"/>
          <ac:spMkLst>
            <pc:docMk/>
            <pc:sldMk cId="3271159776" sldId="257"/>
            <ac:spMk id="5" creationId="{00000000-0000-0000-0000-000000000000}"/>
          </ac:spMkLst>
        </pc:spChg>
      </pc:sldChg>
      <pc:sldChg chg="del">
        <pc:chgData name="Johanna Kainu" userId="288a1971-fe48-4f6c-8240-b724c587b72d" providerId="ADAL" clId="{49364687-E4FD-45A3-9441-CB03CFB5B377}" dt="2020-10-23T10:57:30.348" v="40" actId="2696"/>
        <pc:sldMkLst>
          <pc:docMk/>
          <pc:sldMk cId="1350960822" sldId="258"/>
        </pc:sldMkLst>
      </pc:sldChg>
      <pc:sldChg chg="delSp modSp add">
        <pc:chgData name="Johanna Kainu" userId="288a1971-fe48-4f6c-8240-b724c587b72d" providerId="ADAL" clId="{49364687-E4FD-45A3-9441-CB03CFB5B377}" dt="2020-10-23T08:44:12.232" v="37" actId="478"/>
        <pc:sldMkLst>
          <pc:docMk/>
          <pc:sldMk cId="318815345" sldId="259"/>
        </pc:sldMkLst>
        <pc:spChg chg="del">
          <ac:chgData name="Johanna Kainu" userId="288a1971-fe48-4f6c-8240-b724c587b72d" providerId="ADAL" clId="{49364687-E4FD-45A3-9441-CB03CFB5B377}" dt="2020-10-23T08:44:12.232" v="37" actId="478"/>
          <ac:spMkLst>
            <pc:docMk/>
            <pc:sldMk cId="318815345" sldId="259"/>
            <ac:spMk id="2" creationId="{00000000-0000-0000-0000-000000000000}"/>
          </ac:spMkLst>
        </pc:spChg>
        <pc:spChg chg="mod">
          <ac:chgData name="Johanna Kainu" userId="288a1971-fe48-4f6c-8240-b724c587b72d" providerId="ADAL" clId="{49364687-E4FD-45A3-9441-CB03CFB5B377}" dt="2020-10-23T08:44:05.195" v="35" actId="207"/>
          <ac:spMkLst>
            <pc:docMk/>
            <pc:sldMk cId="318815345" sldId="259"/>
            <ac:spMk id="3" creationId="{00000000-0000-0000-0000-000000000000}"/>
          </ac:spMkLst>
        </pc:spChg>
        <pc:spChg chg="mod">
          <ac:chgData name="Johanna Kainu" userId="288a1971-fe48-4f6c-8240-b724c587b72d" providerId="ADAL" clId="{49364687-E4FD-45A3-9441-CB03CFB5B377}" dt="2020-10-23T08:44:09.459" v="36" actId="207"/>
          <ac:spMkLst>
            <pc:docMk/>
            <pc:sldMk cId="318815345" sldId="259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80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B686A-5C92-4042-AC44-8C9313BBECEE}" type="datetime3">
              <a:rPr lang="en-US" sz="800" smtClean="0"/>
              <a:t>23 October 2020</a:t>
            </a:fld>
            <a:endParaRPr lang="en-US" sz="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8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C1C51C-1507-4174-B2C8-A06D43695541}" type="slidenum">
              <a:rPr lang="en-US" sz="800" smtClean="0"/>
              <a:pPr/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361846762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/>
            </a:lvl1pPr>
          </a:lstStyle>
          <a:p>
            <a:fld id="{D5763ACD-1D08-4B13-B254-89AF7211A586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2696" y="861129"/>
            <a:ext cx="5472608" cy="307834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/>
            </a:lvl1pPr>
          </a:lstStyle>
          <a:p>
            <a:fld id="{A9B43CDF-ECC4-4314-B82A-B821CE003F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8759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585419" y="1916113"/>
            <a:ext cx="7128744" cy="1441450"/>
          </a:xfrm>
        </p:spPr>
        <p:txBody>
          <a:bodyPr anchor="b" anchorCtr="0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4585419" y="3500438"/>
            <a:ext cx="7128744" cy="21383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  <p:sp>
        <p:nvSpPr>
          <p:cNvPr id="7" name="Freeform 6"/>
          <p:cNvSpPr>
            <a:spLocks/>
          </p:cNvSpPr>
          <p:nvPr userDrawn="1"/>
        </p:nvSpPr>
        <p:spPr bwMode="auto">
          <a:xfrm>
            <a:off x="0" y="119063"/>
            <a:ext cx="3517900" cy="3233738"/>
          </a:xfrm>
          <a:custGeom>
            <a:avLst/>
            <a:gdLst>
              <a:gd name="T0" fmla="*/ 0 w 2216"/>
              <a:gd name="T1" fmla="*/ 1158 h 2037"/>
              <a:gd name="T2" fmla="*/ 0 w 2216"/>
              <a:gd name="T3" fmla="*/ 578 h 2037"/>
              <a:gd name="T4" fmla="*/ 0 w 2216"/>
              <a:gd name="T5" fmla="*/ 0 h 2037"/>
              <a:gd name="T6" fmla="*/ 18 w 2216"/>
              <a:gd name="T7" fmla="*/ 2 h 2037"/>
              <a:gd name="T8" fmla="*/ 35 w 2216"/>
              <a:gd name="T9" fmla="*/ 3 h 2037"/>
              <a:gd name="T10" fmla="*/ 51 w 2216"/>
              <a:gd name="T11" fmla="*/ 5 h 2037"/>
              <a:gd name="T12" fmla="*/ 68 w 2216"/>
              <a:gd name="T13" fmla="*/ 9 h 2037"/>
              <a:gd name="T14" fmla="*/ 84 w 2216"/>
              <a:gd name="T15" fmla="*/ 12 h 2037"/>
              <a:gd name="T16" fmla="*/ 99 w 2216"/>
              <a:gd name="T17" fmla="*/ 16 h 2037"/>
              <a:gd name="T18" fmla="*/ 115 w 2216"/>
              <a:gd name="T19" fmla="*/ 21 h 2037"/>
              <a:gd name="T20" fmla="*/ 130 w 2216"/>
              <a:gd name="T21" fmla="*/ 26 h 2037"/>
              <a:gd name="T22" fmla="*/ 159 w 2216"/>
              <a:gd name="T23" fmla="*/ 36 h 2037"/>
              <a:gd name="T24" fmla="*/ 185 w 2216"/>
              <a:gd name="T25" fmla="*/ 49 h 2037"/>
              <a:gd name="T26" fmla="*/ 211 w 2216"/>
              <a:gd name="T27" fmla="*/ 63 h 2037"/>
              <a:gd name="T28" fmla="*/ 233 w 2216"/>
              <a:gd name="T29" fmla="*/ 76 h 2037"/>
              <a:gd name="T30" fmla="*/ 254 w 2216"/>
              <a:gd name="T31" fmla="*/ 89 h 2037"/>
              <a:gd name="T32" fmla="*/ 273 w 2216"/>
              <a:gd name="T33" fmla="*/ 101 h 2037"/>
              <a:gd name="T34" fmla="*/ 301 w 2216"/>
              <a:gd name="T35" fmla="*/ 124 h 2037"/>
              <a:gd name="T36" fmla="*/ 312 w 2216"/>
              <a:gd name="T37" fmla="*/ 133 h 2037"/>
              <a:gd name="T38" fmla="*/ 319 w 2216"/>
              <a:gd name="T39" fmla="*/ 139 h 2037"/>
              <a:gd name="T40" fmla="*/ 327 w 2216"/>
              <a:gd name="T41" fmla="*/ 145 h 2037"/>
              <a:gd name="T42" fmla="*/ 1271 w 2216"/>
              <a:gd name="T43" fmla="*/ 1091 h 2037"/>
              <a:gd name="T44" fmla="*/ 2216 w 2216"/>
              <a:gd name="T45" fmla="*/ 2037 h 2037"/>
              <a:gd name="T46" fmla="*/ 1548 w 2216"/>
              <a:gd name="T47" fmla="*/ 2037 h 2037"/>
              <a:gd name="T48" fmla="*/ 879 w 2216"/>
              <a:gd name="T49" fmla="*/ 2037 h 2037"/>
              <a:gd name="T50" fmla="*/ 0 w 2216"/>
              <a:gd name="T51" fmla="*/ 1158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2216" h="2037">
                <a:moveTo>
                  <a:pt x="0" y="1158"/>
                </a:moveTo>
                <a:lnTo>
                  <a:pt x="0" y="578"/>
                </a:lnTo>
                <a:lnTo>
                  <a:pt x="0" y="0"/>
                </a:lnTo>
                <a:lnTo>
                  <a:pt x="18" y="2"/>
                </a:lnTo>
                <a:lnTo>
                  <a:pt x="35" y="3"/>
                </a:lnTo>
                <a:lnTo>
                  <a:pt x="51" y="5"/>
                </a:lnTo>
                <a:lnTo>
                  <a:pt x="68" y="9"/>
                </a:lnTo>
                <a:lnTo>
                  <a:pt x="84" y="12"/>
                </a:lnTo>
                <a:lnTo>
                  <a:pt x="99" y="16"/>
                </a:lnTo>
                <a:lnTo>
                  <a:pt x="115" y="21"/>
                </a:lnTo>
                <a:lnTo>
                  <a:pt x="130" y="26"/>
                </a:lnTo>
                <a:lnTo>
                  <a:pt x="159" y="36"/>
                </a:lnTo>
                <a:lnTo>
                  <a:pt x="185" y="49"/>
                </a:lnTo>
                <a:lnTo>
                  <a:pt x="211" y="63"/>
                </a:lnTo>
                <a:lnTo>
                  <a:pt x="233" y="76"/>
                </a:lnTo>
                <a:lnTo>
                  <a:pt x="254" y="89"/>
                </a:lnTo>
                <a:lnTo>
                  <a:pt x="273" y="101"/>
                </a:lnTo>
                <a:lnTo>
                  <a:pt x="301" y="124"/>
                </a:lnTo>
                <a:lnTo>
                  <a:pt x="312" y="133"/>
                </a:lnTo>
                <a:lnTo>
                  <a:pt x="319" y="139"/>
                </a:lnTo>
                <a:lnTo>
                  <a:pt x="327" y="145"/>
                </a:lnTo>
                <a:lnTo>
                  <a:pt x="1271" y="1091"/>
                </a:lnTo>
                <a:lnTo>
                  <a:pt x="2216" y="2037"/>
                </a:lnTo>
                <a:lnTo>
                  <a:pt x="1548" y="2037"/>
                </a:lnTo>
                <a:lnTo>
                  <a:pt x="879" y="2037"/>
                </a:lnTo>
                <a:lnTo>
                  <a:pt x="0" y="115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Freeform 7"/>
          <p:cNvSpPr>
            <a:spLocks/>
          </p:cNvSpPr>
          <p:nvPr userDrawn="1"/>
        </p:nvSpPr>
        <p:spPr bwMode="auto">
          <a:xfrm>
            <a:off x="0" y="3508376"/>
            <a:ext cx="3517900" cy="3233738"/>
          </a:xfrm>
          <a:custGeom>
            <a:avLst/>
            <a:gdLst>
              <a:gd name="T0" fmla="*/ 879 w 2216"/>
              <a:gd name="T1" fmla="*/ 0 h 2037"/>
              <a:gd name="T2" fmla="*/ 1548 w 2216"/>
              <a:gd name="T3" fmla="*/ 0 h 2037"/>
              <a:gd name="T4" fmla="*/ 2216 w 2216"/>
              <a:gd name="T5" fmla="*/ 0 h 2037"/>
              <a:gd name="T6" fmla="*/ 1271 w 2216"/>
              <a:gd name="T7" fmla="*/ 946 h 2037"/>
              <a:gd name="T8" fmla="*/ 327 w 2216"/>
              <a:gd name="T9" fmla="*/ 1892 h 2037"/>
              <a:gd name="T10" fmla="*/ 319 w 2216"/>
              <a:gd name="T11" fmla="*/ 1898 h 2037"/>
              <a:gd name="T12" fmla="*/ 312 w 2216"/>
              <a:gd name="T13" fmla="*/ 1905 h 2037"/>
              <a:gd name="T14" fmla="*/ 301 w 2216"/>
              <a:gd name="T15" fmla="*/ 1914 h 2037"/>
              <a:gd name="T16" fmla="*/ 288 w 2216"/>
              <a:gd name="T17" fmla="*/ 1925 h 2037"/>
              <a:gd name="T18" fmla="*/ 273 w 2216"/>
              <a:gd name="T19" fmla="*/ 1936 h 2037"/>
              <a:gd name="T20" fmla="*/ 254 w 2216"/>
              <a:gd name="T21" fmla="*/ 1948 h 2037"/>
              <a:gd name="T22" fmla="*/ 233 w 2216"/>
              <a:gd name="T23" fmla="*/ 1962 h 2037"/>
              <a:gd name="T24" fmla="*/ 211 w 2216"/>
              <a:gd name="T25" fmla="*/ 1976 h 2037"/>
              <a:gd name="T26" fmla="*/ 185 w 2216"/>
              <a:gd name="T27" fmla="*/ 1988 h 2037"/>
              <a:gd name="T28" fmla="*/ 159 w 2216"/>
              <a:gd name="T29" fmla="*/ 2001 h 2037"/>
              <a:gd name="T30" fmla="*/ 145 w 2216"/>
              <a:gd name="T31" fmla="*/ 2006 h 2037"/>
              <a:gd name="T32" fmla="*/ 130 w 2216"/>
              <a:gd name="T33" fmla="*/ 2012 h 2037"/>
              <a:gd name="T34" fmla="*/ 115 w 2216"/>
              <a:gd name="T35" fmla="*/ 2017 h 2037"/>
              <a:gd name="T36" fmla="*/ 99 w 2216"/>
              <a:gd name="T37" fmla="*/ 2021 h 2037"/>
              <a:gd name="T38" fmla="*/ 84 w 2216"/>
              <a:gd name="T39" fmla="*/ 2025 h 2037"/>
              <a:gd name="T40" fmla="*/ 68 w 2216"/>
              <a:gd name="T41" fmla="*/ 2029 h 2037"/>
              <a:gd name="T42" fmla="*/ 51 w 2216"/>
              <a:gd name="T43" fmla="*/ 2032 h 2037"/>
              <a:gd name="T44" fmla="*/ 35 w 2216"/>
              <a:gd name="T45" fmla="*/ 2035 h 2037"/>
              <a:gd name="T46" fmla="*/ 18 w 2216"/>
              <a:gd name="T47" fmla="*/ 2036 h 2037"/>
              <a:gd name="T48" fmla="*/ 0 w 2216"/>
              <a:gd name="T49" fmla="*/ 2037 h 2037"/>
              <a:gd name="T50" fmla="*/ 0 w 2216"/>
              <a:gd name="T51" fmla="*/ 1458 h 2037"/>
              <a:gd name="T52" fmla="*/ 0 w 2216"/>
              <a:gd name="T53" fmla="*/ 880 h 2037"/>
              <a:gd name="T54" fmla="*/ 879 w 2216"/>
              <a:gd name="T55" fmla="*/ 0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16" h="2037">
                <a:moveTo>
                  <a:pt x="879" y="0"/>
                </a:moveTo>
                <a:lnTo>
                  <a:pt x="1548" y="0"/>
                </a:lnTo>
                <a:lnTo>
                  <a:pt x="2216" y="0"/>
                </a:lnTo>
                <a:lnTo>
                  <a:pt x="1271" y="946"/>
                </a:lnTo>
                <a:lnTo>
                  <a:pt x="327" y="1892"/>
                </a:lnTo>
                <a:lnTo>
                  <a:pt x="319" y="1898"/>
                </a:lnTo>
                <a:lnTo>
                  <a:pt x="312" y="1905"/>
                </a:lnTo>
                <a:lnTo>
                  <a:pt x="301" y="1914"/>
                </a:lnTo>
                <a:lnTo>
                  <a:pt x="288" y="1925"/>
                </a:lnTo>
                <a:lnTo>
                  <a:pt x="273" y="1936"/>
                </a:lnTo>
                <a:lnTo>
                  <a:pt x="254" y="1948"/>
                </a:lnTo>
                <a:lnTo>
                  <a:pt x="233" y="1962"/>
                </a:lnTo>
                <a:lnTo>
                  <a:pt x="211" y="1976"/>
                </a:lnTo>
                <a:lnTo>
                  <a:pt x="185" y="1988"/>
                </a:lnTo>
                <a:lnTo>
                  <a:pt x="159" y="2001"/>
                </a:lnTo>
                <a:lnTo>
                  <a:pt x="145" y="2006"/>
                </a:lnTo>
                <a:lnTo>
                  <a:pt x="130" y="2012"/>
                </a:lnTo>
                <a:lnTo>
                  <a:pt x="115" y="2017"/>
                </a:lnTo>
                <a:lnTo>
                  <a:pt x="99" y="2021"/>
                </a:lnTo>
                <a:lnTo>
                  <a:pt x="84" y="2025"/>
                </a:lnTo>
                <a:lnTo>
                  <a:pt x="68" y="2029"/>
                </a:lnTo>
                <a:lnTo>
                  <a:pt x="51" y="2032"/>
                </a:lnTo>
                <a:lnTo>
                  <a:pt x="35" y="2035"/>
                </a:lnTo>
                <a:lnTo>
                  <a:pt x="18" y="2036"/>
                </a:lnTo>
                <a:lnTo>
                  <a:pt x="0" y="2037"/>
                </a:lnTo>
                <a:lnTo>
                  <a:pt x="0" y="1458"/>
                </a:lnTo>
                <a:lnTo>
                  <a:pt x="0" y="880"/>
                </a:lnTo>
                <a:lnTo>
                  <a:pt x="87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7566086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554456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9595" y="1557338"/>
            <a:ext cx="5544568" cy="446404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5" y="6453336"/>
            <a:ext cx="3481312" cy="144019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A5AB-B863-48F0-9D05-129B58706DA8}" type="datetime3">
              <a:rPr lang="en-US" smtClean="0"/>
              <a:t>23 October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8162259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8"/>
            <a:ext cx="5544566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3" y="1916114"/>
            <a:ext cx="5544566" cy="41052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9595" y="1557338"/>
            <a:ext cx="5544567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9595" y="1916114"/>
            <a:ext cx="5544568" cy="41052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834D-705C-4B27-8404-BC2D1813A970}" type="datetime3">
              <a:rPr lang="en-US" smtClean="0"/>
              <a:t>23 October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0146958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8"/>
            <a:ext cx="3671887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3" y="1916114"/>
            <a:ext cx="3671887" cy="41052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4"/>
          </p:nvPr>
        </p:nvSpPr>
        <p:spPr>
          <a:xfrm>
            <a:off x="4297387" y="1557338"/>
            <a:ext cx="3600400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4297386" y="1916114"/>
            <a:ext cx="3600401" cy="41052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41803" y="1557338"/>
            <a:ext cx="3672359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041803" y="1916114"/>
            <a:ext cx="3672359" cy="41052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CFC2C-7185-4D16-8F71-93F3D24A7E34}" type="datetime3">
              <a:rPr lang="en-US" smtClean="0"/>
              <a:t>23 October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4284284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Column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8"/>
            <a:ext cx="3671887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3" y="1916114"/>
            <a:ext cx="3671887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7" name="Content Placeholder 3"/>
          <p:cNvSpPr>
            <a:spLocks noGrp="1"/>
          </p:cNvSpPr>
          <p:nvPr>
            <p:ph sz="half" idx="16"/>
          </p:nvPr>
        </p:nvSpPr>
        <p:spPr>
          <a:xfrm>
            <a:off x="481013" y="4508501"/>
            <a:ext cx="3671887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4"/>
          </p:nvPr>
        </p:nvSpPr>
        <p:spPr>
          <a:xfrm>
            <a:off x="4297363" y="1557338"/>
            <a:ext cx="3600450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4297363" y="1916114"/>
            <a:ext cx="3600450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17"/>
          </p:nvPr>
        </p:nvSpPr>
        <p:spPr>
          <a:xfrm>
            <a:off x="4297363" y="4508501"/>
            <a:ext cx="3600450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42275" y="1557338"/>
            <a:ext cx="3671888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042275" y="1916114"/>
            <a:ext cx="3671888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1" name="Content Placeholder 3"/>
          <p:cNvSpPr>
            <a:spLocks noGrp="1"/>
          </p:cNvSpPr>
          <p:nvPr>
            <p:ph sz="half" idx="18"/>
          </p:nvPr>
        </p:nvSpPr>
        <p:spPr>
          <a:xfrm>
            <a:off x="8042275" y="4508501"/>
            <a:ext cx="3671888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83FE6-D1B5-4034-9004-77C64DC0BC4C}" type="datetime3">
              <a:rPr lang="en-US" smtClean="0"/>
              <a:t>23 October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2850434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8"/>
            <a:ext cx="5544566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3" y="1916114"/>
            <a:ext cx="5544566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81013" y="4508501"/>
            <a:ext cx="5544566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9595" y="1557338"/>
            <a:ext cx="5544567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9595" y="1916114"/>
            <a:ext cx="5544567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7"/>
          </p:nvPr>
        </p:nvSpPr>
        <p:spPr>
          <a:xfrm>
            <a:off x="6169595" y="4508501"/>
            <a:ext cx="5544568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245C5-D37D-4DB4-98A6-3CCF503A210E}" type="datetime3">
              <a:rPr lang="en-US" smtClean="0"/>
              <a:t>23 October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7574953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8"/>
            <a:ext cx="11233150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3" y="1916114"/>
            <a:ext cx="11233150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81013" y="4508501"/>
            <a:ext cx="11233150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1A7A9-CC36-47FE-B9A2-A5E899C61296}" type="datetime3">
              <a:rPr lang="en-US" smtClean="0"/>
              <a:t>23 October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3632368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9482137" y="1557338"/>
            <a:ext cx="2232025" cy="4464050"/>
          </a:xfrm>
          <a:prstGeom prst="round2DiagRect">
            <a:avLst>
              <a:gd name="adj1" fmla="val 16014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8856934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B7D47-DBD7-408B-A513-80FB14715C22}" type="datetime3">
              <a:rPr lang="en-US" smtClean="0"/>
              <a:t>23 October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8062730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8856934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9482137" y="1557339"/>
            <a:ext cx="2232025" cy="2232025"/>
          </a:xfrm>
          <a:custGeom>
            <a:avLst/>
            <a:gdLst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317517"/>
              <a:gd name="connsiteX1" fmla="*/ 2232025 w 2232025"/>
              <a:gd name="connsiteY1" fmla="*/ 0 h 2317517"/>
              <a:gd name="connsiteX2" fmla="*/ 2232025 w 2232025"/>
              <a:gd name="connsiteY2" fmla="*/ 0 h 2317517"/>
              <a:gd name="connsiteX3" fmla="*/ 2229320 w 2232025"/>
              <a:gd name="connsiteY3" fmla="*/ 2228987 h 2317517"/>
              <a:gd name="connsiteX4" fmla="*/ 1874589 w 2232025"/>
              <a:gd name="connsiteY4" fmla="*/ 2232025 h 2317517"/>
              <a:gd name="connsiteX5" fmla="*/ 0 w 2232025"/>
              <a:gd name="connsiteY5" fmla="*/ 2232025 h 2317517"/>
              <a:gd name="connsiteX6" fmla="*/ 0 w 2232025"/>
              <a:gd name="connsiteY6" fmla="*/ 2232025 h 2317517"/>
              <a:gd name="connsiteX7" fmla="*/ 0 w 2232025"/>
              <a:gd name="connsiteY7" fmla="*/ 357436 h 2317517"/>
              <a:gd name="connsiteX8" fmla="*/ 357436 w 2232025"/>
              <a:gd name="connsiteY8" fmla="*/ 0 h 2317517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29320 w 2232025"/>
              <a:gd name="connsiteY3" fmla="*/ 2228987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32025" h="2232025">
                <a:moveTo>
                  <a:pt x="357436" y="0"/>
                </a:moveTo>
                <a:lnTo>
                  <a:pt x="2232025" y="0"/>
                </a:lnTo>
                <a:lnTo>
                  <a:pt x="2232025" y="0"/>
                </a:lnTo>
                <a:cubicBezTo>
                  <a:pt x="2231123" y="742996"/>
                  <a:pt x="2230222" y="1485991"/>
                  <a:pt x="2229320" y="2228987"/>
                </a:cubicBezTo>
                <a:cubicBezTo>
                  <a:pt x="2067000" y="2228904"/>
                  <a:pt x="2071995" y="2232025"/>
                  <a:pt x="1874589" y="2232025"/>
                </a:cubicBezTo>
                <a:lnTo>
                  <a:pt x="0" y="2232025"/>
                </a:lnTo>
                <a:lnTo>
                  <a:pt x="0" y="2232025"/>
                </a:lnTo>
                <a:lnTo>
                  <a:pt x="0" y="357436"/>
                </a:lnTo>
                <a:cubicBezTo>
                  <a:pt x="0" y="160030"/>
                  <a:pt x="160030" y="0"/>
                  <a:pt x="357436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9482137" y="3786992"/>
            <a:ext cx="2232025" cy="2234397"/>
          </a:xfrm>
          <a:custGeom>
            <a:avLst/>
            <a:gdLst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91515 h 2323540"/>
              <a:gd name="connsiteX1" fmla="*/ 2232025 w 2232025"/>
              <a:gd name="connsiteY1" fmla="*/ 91515 h 2323540"/>
              <a:gd name="connsiteX2" fmla="*/ 2232025 w 2232025"/>
              <a:gd name="connsiteY2" fmla="*/ 91515 h 2323540"/>
              <a:gd name="connsiteX3" fmla="*/ 2232025 w 2232025"/>
              <a:gd name="connsiteY3" fmla="*/ 1966104 h 2323540"/>
              <a:gd name="connsiteX4" fmla="*/ 1874589 w 2232025"/>
              <a:gd name="connsiteY4" fmla="*/ 2323540 h 2323540"/>
              <a:gd name="connsiteX5" fmla="*/ 0 w 2232025"/>
              <a:gd name="connsiteY5" fmla="*/ 2323540 h 2323540"/>
              <a:gd name="connsiteX6" fmla="*/ 0 w 2232025"/>
              <a:gd name="connsiteY6" fmla="*/ 2323540 h 2323540"/>
              <a:gd name="connsiteX7" fmla="*/ 0 w 2232025"/>
              <a:gd name="connsiteY7" fmla="*/ 86438 h 2323540"/>
              <a:gd name="connsiteX8" fmla="*/ 357436 w 2232025"/>
              <a:gd name="connsiteY8" fmla="*/ 91515 h 2323540"/>
              <a:gd name="connsiteX0" fmla="*/ 357436 w 2232025"/>
              <a:gd name="connsiteY0" fmla="*/ 5077 h 2237102"/>
              <a:gd name="connsiteX1" fmla="*/ 2232025 w 2232025"/>
              <a:gd name="connsiteY1" fmla="*/ 5077 h 2237102"/>
              <a:gd name="connsiteX2" fmla="*/ 2232025 w 2232025"/>
              <a:gd name="connsiteY2" fmla="*/ 5077 h 2237102"/>
              <a:gd name="connsiteX3" fmla="*/ 2232025 w 2232025"/>
              <a:gd name="connsiteY3" fmla="*/ 1879666 h 2237102"/>
              <a:gd name="connsiteX4" fmla="*/ 1874589 w 2232025"/>
              <a:gd name="connsiteY4" fmla="*/ 2237102 h 2237102"/>
              <a:gd name="connsiteX5" fmla="*/ 0 w 2232025"/>
              <a:gd name="connsiteY5" fmla="*/ 2237102 h 2237102"/>
              <a:gd name="connsiteX6" fmla="*/ 0 w 2232025"/>
              <a:gd name="connsiteY6" fmla="*/ 2237102 h 2237102"/>
              <a:gd name="connsiteX7" fmla="*/ 0 w 2232025"/>
              <a:gd name="connsiteY7" fmla="*/ 0 h 2237102"/>
              <a:gd name="connsiteX8" fmla="*/ 357436 w 2232025"/>
              <a:gd name="connsiteY8" fmla="*/ 5077 h 2237102"/>
              <a:gd name="connsiteX0" fmla="*/ 357436 w 2232025"/>
              <a:gd name="connsiteY0" fmla="*/ 5077 h 2237102"/>
              <a:gd name="connsiteX1" fmla="*/ 2232025 w 2232025"/>
              <a:gd name="connsiteY1" fmla="*/ 5077 h 2237102"/>
              <a:gd name="connsiteX2" fmla="*/ 2232025 w 2232025"/>
              <a:gd name="connsiteY2" fmla="*/ 5077 h 2237102"/>
              <a:gd name="connsiteX3" fmla="*/ 2232025 w 2232025"/>
              <a:gd name="connsiteY3" fmla="*/ 1879666 h 2237102"/>
              <a:gd name="connsiteX4" fmla="*/ 1874589 w 2232025"/>
              <a:gd name="connsiteY4" fmla="*/ 2237102 h 2237102"/>
              <a:gd name="connsiteX5" fmla="*/ 0 w 2232025"/>
              <a:gd name="connsiteY5" fmla="*/ 2237102 h 2237102"/>
              <a:gd name="connsiteX6" fmla="*/ 0 w 2232025"/>
              <a:gd name="connsiteY6" fmla="*/ 2237102 h 2237102"/>
              <a:gd name="connsiteX7" fmla="*/ 0 w 2232025"/>
              <a:gd name="connsiteY7" fmla="*/ 0 h 2237102"/>
              <a:gd name="connsiteX8" fmla="*/ 357436 w 2232025"/>
              <a:gd name="connsiteY8" fmla="*/ 5077 h 2237102"/>
              <a:gd name="connsiteX0" fmla="*/ 357436 w 2232025"/>
              <a:gd name="connsiteY0" fmla="*/ 2372 h 2234397"/>
              <a:gd name="connsiteX1" fmla="*/ 2232025 w 2232025"/>
              <a:gd name="connsiteY1" fmla="*/ 2372 h 2234397"/>
              <a:gd name="connsiteX2" fmla="*/ 2232025 w 2232025"/>
              <a:gd name="connsiteY2" fmla="*/ 2372 h 2234397"/>
              <a:gd name="connsiteX3" fmla="*/ 2232025 w 2232025"/>
              <a:gd name="connsiteY3" fmla="*/ 1876961 h 2234397"/>
              <a:gd name="connsiteX4" fmla="*/ 1874589 w 2232025"/>
              <a:gd name="connsiteY4" fmla="*/ 2234397 h 2234397"/>
              <a:gd name="connsiteX5" fmla="*/ 0 w 2232025"/>
              <a:gd name="connsiteY5" fmla="*/ 2234397 h 2234397"/>
              <a:gd name="connsiteX6" fmla="*/ 0 w 2232025"/>
              <a:gd name="connsiteY6" fmla="*/ 2234397 h 2234397"/>
              <a:gd name="connsiteX7" fmla="*/ 0 w 2232025"/>
              <a:gd name="connsiteY7" fmla="*/ 0 h 2234397"/>
              <a:gd name="connsiteX8" fmla="*/ 357436 w 2232025"/>
              <a:gd name="connsiteY8" fmla="*/ 2372 h 2234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32025" h="2234397">
                <a:moveTo>
                  <a:pt x="357436" y="2372"/>
                </a:moveTo>
                <a:lnTo>
                  <a:pt x="2232025" y="2372"/>
                </a:lnTo>
                <a:lnTo>
                  <a:pt x="2232025" y="2372"/>
                </a:lnTo>
                <a:lnTo>
                  <a:pt x="2232025" y="1876961"/>
                </a:lnTo>
                <a:cubicBezTo>
                  <a:pt x="2232025" y="2074367"/>
                  <a:pt x="2071995" y="2234397"/>
                  <a:pt x="1874589" y="2234397"/>
                </a:cubicBezTo>
                <a:lnTo>
                  <a:pt x="0" y="2234397"/>
                </a:lnTo>
                <a:lnTo>
                  <a:pt x="0" y="2234397"/>
                </a:lnTo>
                <a:lnTo>
                  <a:pt x="0" y="0"/>
                </a:lnTo>
                <a:lnTo>
                  <a:pt x="357436" y="2372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8032-68AC-48C7-BE2A-A98DF45EC713}" type="datetime3">
              <a:rPr lang="en-US" smtClean="0"/>
              <a:t>23 October 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5158331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49715" y="1557338"/>
            <a:ext cx="4464448" cy="4464050"/>
          </a:xfrm>
          <a:prstGeom prst="round2DiagRect">
            <a:avLst>
              <a:gd name="adj1" fmla="val 8192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E4B0-2D5F-4724-BEB0-2070904E7DC8}" type="datetime3">
              <a:rPr lang="en-US" smtClean="0"/>
              <a:t>23 October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5350479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7250113" y="1557339"/>
            <a:ext cx="2232024" cy="2232025"/>
          </a:xfrm>
          <a:custGeom>
            <a:avLst/>
            <a:gdLst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317517"/>
              <a:gd name="connsiteX1" fmla="*/ 2232025 w 2232025"/>
              <a:gd name="connsiteY1" fmla="*/ 0 h 2317517"/>
              <a:gd name="connsiteX2" fmla="*/ 2232025 w 2232025"/>
              <a:gd name="connsiteY2" fmla="*/ 0 h 2317517"/>
              <a:gd name="connsiteX3" fmla="*/ 2229320 w 2232025"/>
              <a:gd name="connsiteY3" fmla="*/ 2228987 h 2317517"/>
              <a:gd name="connsiteX4" fmla="*/ 1874589 w 2232025"/>
              <a:gd name="connsiteY4" fmla="*/ 2232025 h 2317517"/>
              <a:gd name="connsiteX5" fmla="*/ 0 w 2232025"/>
              <a:gd name="connsiteY5" fmla="*/ 2232025 h 2317517"/>
              <a:gd name="connsiteX6" fmla="*/ 0 w 2232025"/>
              <a:gd name="connsiteY6" fmla="*/ 2232025 h 2317517"/>
              <a:gd name="connsiteX7" fmla="*/ 0 w 2232025"/>
              <a:gd name="connsiteY7" fmla="*/ 357436 h 2317517"/>
              <a:gd name="connsiteX8" fmla="*/ 357436 w 2232025"/>
              <a:gd name="connsiteY8" fmla="*/ 0 h 2317517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29320 w 2232025"/>
              <a:gd name="connsiteY3" fmla="*/ 2228987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32025" h="2232025">
                <a:moveTo>
                  <a:pt x="357436" y="0"/>
                </a:moveTo>
                <a:lnTo>
                  <a:pt x="2232025" y="0"/>
                </a:lnTo>
                <a:lnTo>
                  <a:pt x="2232025" y="0"/>
                </a:lnTo>
                <a:cubicBezTo>
                  <a:pt x="2231123" y="742996"/>
                  <a:pt x="2230222" y="1485991"/>
                  <a:pt x="2229320" y="2228987"/>
                </a:cubicBezTo>
                <a:cubicBezTo>
                  <a:pt x="2067000" y="2228904"/>
                  <a:pt x="2071995" y="2232025"/>
                  <a:pt x="1874589" y="2232025"/>
                </a:cubicBezTo>
                <a:lnTo>
                  <a:pt x="0" y="2232025"/>
                </a:lnTo>
                <a:lnTo>
                  <a:pt x="0" y="2232025"/>
                </a:lnTo>
                <a:lnTo>
                  <a:pt x="0" y="357436"/>
                </a:lnTo>
                <a:cubicBezTo>
                  <a:pt x="0" y="160030"/>
                  <a:pt x="160030" y="0"/>
                  <a:pt x="357436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9482137" y="1557339"/>
            <a:ext cx="2232026" cy="2232025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7250113" y="3790714"/>
            <a:ext cx="2232024" cy="2232025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9482137" y="3786992"/>
            <a:ext cx="2232025" cy="2234397"/>
          </a:xfrm>
          <a:custGeom>
            <a:avLst/>
            <a:gdLst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91515 h 2323540"/>
              <a:gd name="connsiteX1" fmla="*/ 2232025 w 2232025"/>
              <a:gd name="connsiteY1" fmla="*/ 91515 h 2323540"/>
              <a:gd name="connsiteX2" fmla="*/ 2232025 w 2232025"/>
              <a:gd name="connsiteY2" fmla="*/ 91515 h 2323540"/>
              <a:gd name="connsiteX3" fmla="*/ 2232025 w 2232025"/>
              <a:gd name="connsiteY3" fmla="*/ 1966104 h 2323540"/>
              <a:gd name="connsiteX4" fmla="*/ 1874589 w 2232025"/>
              <a:gd name="connsiteY4" fmla="*/ 2323540 h 2323540"/>
              <a:gd name="connsiteX5" fmla="*/ 0 w 2232025"/>
              <a:gd name="connsiteY5" fmla="*/ 2323540 h 2323540"/>
              <a:gd name="connsiteX6" fmla="*/ 0 w 2232025"/>
              <a:gd name="connsiteY6" fmla="*/ 2323540 h 2323540"/>
              <a:gd name="connsiteX7" fmla="*/ 0 w 2232025"/>
              <a:gd name="connsiteY7" fmla="*/ 86438 h 2323540"/>
              <a:gd name="connsiteX8" fmla="*/ 357436 w 2232025"/>
              <a:gd name="connsiteY8" fmla="*/ 91515 h 2323540"/>
              <a:gd name="connsiteX0" fmla="*/ 357436 w 2232025"/>
              <a:gd name="connsiteY0" fmla="*/ 5077 h 2237102"/>
              <a:gd name="connsiteX1" fmla="*/ 2232025 w 2232025"/>
              <a:gd name="connsiteY1" fmla="*/ 5077 h 2237102"/>
              <a:gd name="connsiteX2" fmla="*/ 2232025 w 2232025"/>
              <a:gd name="connsiteY2" fmla="*/ 5077 h 2237102"/>
              <a:gd name="connsiteX3" fmla="*/ 2232025 w 2232025"/>
              <a:gd name="connsiteY3" fmla="*/ 1879666 h 2237102"/>
              <a:gd name="connsiteX4" fmla="*/ 1874589 w 2232025"/>
              <a:gd name="connsiteY4" fmla="*/ 2237102 h 2237102"/>
              <a:gd name="connsiteX5" fmla="*/ 0 w 2232025"/>
              <a:gd name="connsiteY5" fmla="*/ 2237102 h 2237102"/>
              <a:gd name="connsiteX6" fmla="*/ 0 w 2232025"/>
              <a:gd name="connsiteY6" fmla="*/ 2237102 h 2237102"/>
              <a:gd name="connsiteX7" fmla="*/ 0 w 2232025"/>
              <a:gd name="connsiteY7" fmla="*/ 0 h 2237102"/>
              <a:gd name="connsiteX8" fmla="*/ 357436 w 2232025"/>
              <a:gd name="connsiteY8" fmla="*/ 5077 h 2237102"/>
              <a:gd name="connsiteX0" fmla="*/ 357436 w 2232025"/>
              <a:gd name="connsiteY0" fmla="*/ 5077 h 2237102"/>
              <a:gd name="connsiteX1" fmla="*/ 2232025 w 2232025"/>
              <a:gd name="connsiteY1" fmla="*/ 5077 h 2237102"/>
              <a:gd name="connsiteX2" fmla="*/ 2232025 w 2232025"/>
              <a:gd name="connsiteY2" fmla="*/ 5077 h 2237102"/>
              <a:gd name="connsiteX3" fmla="*/ 2232025 w 2232025"/>
              <a:gd name="connsiteY3" fmla="*/ 1879666 h 2237102"/>
              <a:gd name="connsiteX4" fmla="*/ 1874589 w 2232025"/>
              <a:gd name="connsiteY4" fmla="*/ 2237102 h 2237102"/>
              <a:gd name="connsiteX5" fmla="*/ 0 w 2232025"/>
              <a:gd name="connsiteY5" fmla="*/ 2237102 h 2237102"/>
              <a:gd name="connsiteX6" fmla="*/ 0 w 2232025"/>
              <a:gd name="connsiteY6" fmla="*/ 2237102 h 2237102"/>
              <a:gd name="connsiteX7" fmla="*/ 0 w 2232025"/>
              <a:gd name="connsiteY7" fmla="*/ 0 h 2237102"/>
              <a:gd name="connsiteX8" fmla="*/ 357436 w 2232025"/>
              <a:gd name="connsiteY8" fmla="*/ 5077 h 2237102"/>
              <a:gd name="connsiteX0" fmla="*/ 357436 w 2232025"/>
              <a:gd name="connsiteY0" fmla="*/ 2372 h 2234397"/>
              <a:gd name="connsiteX1" fmla="*/ 2232025 w 2232025"/>
              <a:gd name="connsiteY1" fmla="*/ 2372 h 2234397"/>
              <a:gd name="connsiteX2" fmla="*/ 2232025 w 2232025"/>
              <a:gd name="connsiteY2" fmla="*/ 2372 h 2234397"/>
              <a:gd name="connsiteX3" fmla="*/ 2232025 w 2232025"/>
              <a:gd name="connsiteY3" fmla="*/ 1876961 h 2234397"/>
              <a:gd name="connsiteX4" fmla="*/ 1874589 w 2232025"/>
              <a:gd name="connsiteY4" fmla="*/ 2234397 h 2234397"/>
              <a:gd name="connsiteX5" fmla="*/ 0 w 2232025"/>
              <a:gd name="connsiteY5" fmla="*/ 2234397 h 2234397"/>
              <a:gd name="connsiteX6" fmla="*/ 0 w 2232025"/>
              <a:gd name="connsiteY6" fmla="*/ 2234397 h 2234397"/>
              <a:gd name="connsiteX7" fmla="*/ 0 w 2232025"/>
              <a:gd name="connsiteY7" fmla="*/ 0 h 2234397"/>
              <a:gd name="connsiteX8" fmla="*/ 357436 w 2232025"/>
              <a:gd name="connsiteY8" fmla="*/ 2372 h 2234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32025" h="2234397">
                <a:moveTo>
                  <a:pt x="357436" y="2372"/>
                </a:moveTo>
                <a:lnTo>
                  <a:pt x="2232025" y="2372"/>
                </a:lnTo>
                <a:lnTo>
                  <a:pt x="2232025" y="2372"/>
                </a:lnTo>
                <a:lnTo>
                  <a:pt x="2232025" y="1876961"/>
                </a:lnTo>
                <a:cubicBezTo>
                  <a:pt x="2232025" y="2074367"/>
                  <a:pt x="2071995" y="2234397"/>
                  <a:pt x="1874589" y="2234397"/>
                </a:cubicBezTo>
                <a:lnTo>
                  <a:pt x="0" y="2234397"/>
                </a:lnTo>
                <a:lnTo>
                  <a:pt x="0" y="2234397"/>
                </a:lnTo>
                <a:lnTo>
                  <a:pt x="0" y="0"/>
                </a:lnTo>
                <a:lnTo>
                  <a:pt x="357436" y="2372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E981D-3917-49E2-BAC1-4F148449B8CA}" type="datetime3">
              <a:rPr lang="en-US" smtClean="0"/>
              <a:t>23 October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0313757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07E44A3-7437-4589-BAA2-9FC7838371E6}" type="datetime3">
              <a:rPr lang="en-US" smtClean="0"/>
              <a:t>23 October 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© Valmet   |   Author / Title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96499"/>
      </p:ext>
    </p:extLst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81013" y="1557338"/>
            <a:ext cx="11233150" cy="4464050"/>
          </a:xfrm>
          <a:prstGeom prst="round2DiagRect">
            <a:avLst>
              <a:gd name="adj1" fmla="val 8193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D82CD-1058-4A83-9E31-EB25DE263D7A}" type="datetime3">
              <a:rPr lang="en-US" smtClean="0"/>
              <a:t>23 October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2902800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81013" y="476672"/>
            <a:ext cx="11233150" cy="5544716"/>
          </a:xfrm>
          <a:prstGeom prst="round2DiagRect">
            <a:avLst>
              <a:gd name="adj1" fmla="val 6693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7F9E2-E027-41BC-92AE-00BFE5F02050}" type="datetime3">
              <a:rPr lang="en-US" smtClean="0"/>
              <a:t>23 October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8488526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ferenc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 flipH="1">
            <a:off x="7250112" y="1557340"/>
            <a:ext cx="4464048" cy="863549"/>
          </a:xfrm>
          <a:prstGeom prst="round1Rect">
            <a:avLst>
              <a:gd name="adj" fmla="val 37282"/>
            </a:avLst>
          </a:prstGeom>
          <a:solidFill>
            <a:schemeClr val="accent1"/>
          </a:solidFill>
        </p:spPr>
        <p:txBody>
          <a:bodyPr lIns="108000" tIns="108000" rIns="108000" bIns="108000"/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  <a:lvl2pPr marL="182563" indent="-182563">
              <a:buClr>
                <a:schemeClr val="bg1"/>
              </a:buClr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50113" y="2420889"/>
            <a:ext cx="4464050" cy="3600499"/>
          </a:xfrm>
          <a:custGeom>
            <a:avLst/>
            <a:gdLst>
              <a:gd name="connsiteX0" fmla="*/ 367035 w 4031680"/>
              <a:gd name="connsiteY0" fmla="*/ 0 h 3600499"/>
              <a:gd name="connsiteX1" fmla="*/ 4031680 w 4031680"/>
              <a:gd name="connsiteY1" fmla="*/ 0 h 3600499"/>
              <a:gd name="connsiteX2" fmla="*/ 4031680 w 4031680"/>
              <a:gd name="connsiteY2" fmla="*/ 0 h 3600499"/>
              <a:gd name="connsiteX3" fmla="*/ 4031680 w 4031680"/>
              <a:gd name="connsiteY3" fmla="*/ 3233464 h 3600499"/>
              <a:gd name="connsiteX4" fmla="*/ 3664645 w 4031680"/>
              <a:gd name="connsiteY4" fmla="*/ 3600499 h 3600499"/>
              <a:gd name="connsiteX5" fmla="*/ 0 w 4031680"/>
              <a:gd name="connsiteY5" fmla="*/ 3600499 h 3600499"/>
              <a:gd name="connsiteX6" fmla="*/ 0 w 4031680"/>
              <a:gd name="connsiteY6" fmla="*/ 3600499 h 3600499"/>
              <a:gd name="connsiteX7" fmla="*/ 0 w 4031680"/>
              <a:gd name="connsiteY7" fmla="*/ 367035 h 3600499"/>
              <a:gd name="connsiteX8" fmla="*/ 367035 w 4031680"/>
              <a:gd name="connsiteY8" fmla="*/ 0 h 3600499"/>
              <a:gd name="connsiteX0" fmla="*/ 91965 w 4116565"/>
              <a:gd name="connsiteY0" fmla="*/ 0 h 3600499"/>
              <a:gd name="connsiteX1" fmla="*/ 4116565 w 4116565"/>
              <a:gd name="connsiteY1" fmla="*/ 0 h 3600499"/>
              <a:gd name="connsiteX2" fmla="*/ 4116565 w 4116565"/>
              <a:gd name="connsiteY2" fmla="*/ 0 h 3600499"/>
              <a:gd name="connsiteX3" fmla="*/ 4116565 w 4116565"/>
              <a:gd name="connsiteY3" fmla="*/ 3233464 h 3600499"/>
              <a:gd name="connsiteX4" fmla="*/ 3749530 w 4116565"/>
              <a:gd name="connsiteY4" fmla="*/ 3600499 h 3600499"/>
              <a:gd name="connsiteX5" fmla="*/ 84885 w 4116565"/>
              <a:gd name="connsiteY5" fmla="*/ 3600499 h 3600499"/>
              <a:gd name="connsiteX6" fmla="*/ 84885 w 4116565"/>
              <a:gd name="connsiteY6" fmla="*/ 3600499 h 3600499"/>
              <a:gd name="connsiteX7" fmla="*/ 84885 w 4116565"/>
              <a:gd name="connsiteY7" fmla="*/ 367035 h 3600499"/>
              <a:gd name="connsiteX8" fmla="*/ 91965 w 4116565"/>
              <a:gd name="connsiteY8" fmla="*/ 0 h 3600499"/>
              <a:gd name="connsiteX0" fmla="*/ 7080 w 4031680"/>
              <a:gd name="connsiteY0" fmla="*/ 0 h 3600499"/>
              <a:gd name="connsiteX1" fmla="*/ 4031680 w 4031680"/>
              <a:gd name="connsiteY1" fmla="*/ 0 h 3600499"/>
              <a:gd name="connsiteX2" fmla="*/ 4031680 w 4031680"/>
              <a:gd name="connsiteY2" fmla="*/ 0 h 3600499"/>
              <a:gd name="connsiteX3" fmla="*/ 4031680 w 4031680"/>
              <a:gd name="connsiteY3" fmla="*/ 3233464 h 3600499"/>
              <a:gd name="connsiteX4" fmla="*/ 3664645 w 4031680"/>
              <a:gd name="connsiteY4" fmla="*/ 3600499 h 3600499"/>
              <a:gd name="connsiteX5" fmla="*/ 0 w 4031680"/>
              <a:gd name="connsiteY5" fmla="*/ 3600499 h 3600499"/>
              <a:gd name="connsiteX6" fmla="*/ 0 w 4031680"/>
              <a:gd name="connsiteY6" fmla="*/ 3600499 h 3600499"/>
              <a:gd name="connsiteX7" fmla="*/ 0 w 4031680"/>
              <a:gd name="connsiteY7" fmla="*/ 367035 h 3600499"/>
              <a:gd name="connsiteX8" fmla="*/ 7080 w 4031680"/>
              <a:gd name="connsiteY8" fmla="*/ 0 h 3600499"/>
              <a:gd name="connsiteX0" fmla="*/ 1541 w 4031947"/>
              <a:gd name="connsiteY0" fmla="*/ 0 h 3600499"/>
              <a:gd name="connsiteX1" fmla="*/ 4031947 w 4031947"/>
              <a:gd name="connsiteY1" fmla="*/ 0 h 3600499"/>
              <a:gd name="connsiteX2" fmla="*/ 4031947 w 4031947"/>
              <a:gd name="connsiteY2" fmla="*/ 0 h 3600499"/>
              <a:gd name="connsiteX3" fmla="*/ 4031947 w 4031947"/>
              <a:gd name="connsiteY3" fmla="*/ 3233464 h 3600499"/>
              <a:gd name="connsiteX4" fmla="*/ 3664912 w 4031947"/>
              <a:gd name="connsiteY4" fmla="*/ 3600499 h 3600499"/>
              <a:gd name="connsiteX5" fmla="*/ 267 w 4031947"/>
              <a:gd name="connsiteY5" fmla="*/ 3600499 h 3600499"/>
              <a:gd name="connsiteX6" fmla="*/ 267 w 4031947"/>
              <a:gd name="connsiteY6" fmla="*/ 3600499 h 3600499"/>
              <a:gd name="connsiteX7" fmla="*/ 267 w 4031947"/>
              <a:gd name="connsiteY7" fmla="*/ 367035 h 3600499"/>
              <a:gd name="connsiteX8" fmla="*/ 1541 w 4031947"/>
              <a:gd name="connsiteY8" fmla="*/ 0 h 3600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31947" h="3600499">
                <a:moveTo>
                  <a:pt x="1541" y="0"/>
                </a:moveTo>
                <a:lnTo>
                  <a:pt x="4031947" y="0"/>
                </a:lnTo>
                <a:lnTo>
                  <a:pt x="4031947" y="0"/>
                </a:lnTo>
                <a:lnTo>
                  <a:pt x="4031947" y="3233464"/>
                </a:lnTo>
                <a:cubicBezTo>
                  <a:pt x="4031947" y="3436172"/>
                  <a:pt x="3867620" y="3600499"/>
                  <a:pt x="3664912" y="3600499"/>
                </a:cubicBezTo>
                <a:lnTo>
                  <a:pt x="267" y="3600499"/>
                </a:lnTo>
                <a:lnTo>
                  <a:pt x="267" y="3600499"/>
                </a:lnTo>
                <a:lnTo>
                  <a:pt x="267" y="367035"/>
                </a:lnTo>
                <a:cubicBezTo>
                  <a:pt x="267" y="164327"/>
                  <a:pt x="-870" y="168365"/>
                  <a:pt x="154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7DA9-6D12-4018-9EAD-C9AC2A01CD00}" type="datetime3">
              <a:rPr lang="en-US" smtClean="0"/>
              <a:t>23 October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9844241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5544565" cy="4468471"/>
          </a:xfrm>
          <a:prstGeom prst="round2DiagRect">
            <a:avLst>
              <a:gd name="adj1" fmla="val 8442"/>
              <a:gd name="adj2" fmla="val 0"/>
            </a:avLst>
          </a:prstGeom>
          <a:solidFill>
            <a:srgbClr val="50B948"/>
          </a:solidFill>
        </p:spPr>
        <p:txBody>
          <a:bodyPr lIns="90000" tIns="54000" rIns="90000" bIns="54000"/>
          <a:lstStyle>
            <a:lvl1pPr marL="182563" indent="-182563">
              <a:buClr>
                <a:schemeClr val="bg1"/>
              </a:buClr>
              <a:buFont typeface="Wingdings" panose="05000000000000000000" pitchFamily="2" charset="2"/>
              <a:buChar char=""/>
              <a:defRPr sz="2000">
                <a:solidFill>
                  <a:schemeClr val="bg1"/>
                </a:solidFill>
              </a:defRPr>
            </a:lvl1pPr>
            <a:lvl2pPr marL="357188" indent="-174625">
              <a:buClr>
                <a:schemeClr val="bg1"/>
              </a:buClr>
              <a:buFont typeface="Wingdings" panose="05000000000000000000" pitchFamily="2" charset="2"/>
              <a:buChar char=""/>
              <a:defRPr sz="1600">
                <a:solidFill>
                  <a:schemeClr val="bg1"/>
                </a:solidFill>
              </a:defRPr>
            </a:lvl2pPr>
            <a:lvl3pPr marL="539750" indent="-182563">
              <a:buClr>
                <a:schemeClr val="bg1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714375" indent="-174625">
              <a:buClr>
                <a:schemeClr val="bg1"/>
              </a:buClr>
              <a:buFont typeface="Arial" panose="020B0604020202020204" pitchFamily="34" charset="0"/>
              <a:buChar char="–"/>
              <a:defRPr sz="1400">
                <a:solidFill>
                  <a:schemeClr val="bg1"/>
                </a:solidFill>
              </a:defRPr>
            </a:lvl4pPr>
            <a:lvl5pPr marL="898525" indent="-184150">
              <a:buClr>
                <a:schemeClr val="bg1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6169595" y="1557339"/>
            <a:ext cx="5544568" cy="4468471"/>
          </a:xfrm>
          <a:prstGeom prst="round2DiagRect">
            <a:avLst>
              <a:gd name="adj1" fmla="val 8442"/>
              <a:gd name="adj2" fmla="val 0"/>
            </a:avLst>
          </a:prstGeom>
          <a:solidFill>
            <a:schemeClr val="bg2"/>
          </a:solidFill>
        </p:spPr>
        <p:txBody>
          <a:bodyPr lIns="90000" tIns="54000" rIns="90000" bIns="54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–"/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67DE-8C3C-4DA4-89B4-1D59F65A98EE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7471856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8ED9-EB11-49A3-B050-82AAF95255F4}" type="datetime3">
              <a:rPr lang="en-US" smtClean="0"/>
              <a:t>23 October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2"/>
          <p:cNvSpPr>
            <a:spLocks noGrp="1"/>
          </p:cNvSpPr>
          <p:nvPr>
            <p:ph sz="half" idx="15"/>
          </p:nvPr>
        </p:nvSpPr>
        <p:spPr>
          <a:xfrm>
            <a:off x="7250113" y="1557339"/>
            <a:ext cx="4464050" cy="2153860"/>
          </a:xfrm>
          <a:custGeom>
            <a:avLst/>
            <a:gdLst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105310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544488"/>
              <a:gd name="connsiteY0" fmla="*/ 0 h 2152399"/>
              <a:gd name="connsiteX1" fmla="*/ 4464050 w 4544488"/>
              <a:gd name="connsiteY1" fmla="*/ 0 h 2152399"/>
              <a:gd name="connsiteX2" fmla="*/ 4464050 w 4544488"/>
              <a:gd name="connsiteY2" fmla="*/ 0 h 2152399"/>
              <a:gd name="connsiteX3" fmla="*/ 4464050 w 4544488"/>
              <a:gd name="connsiteY3" fmla="*/ 1793659 h 2152399"/>
              <a:gd name="connsiteX4" fmla="*/ 4453653 w 4544488"/>
              <a:gd name="connsiteY4" fmla="*/ 2152399 h 2152399"/>
              <a:gd name="connsiteX5" fmla="*/ 0 w 4544488"/>
              <a:gd name="connsiteY5" fmla="*/ 2152399 h 2152399"/>
              <a:gd name="connsiteX6" fmla="*/ 0 w 4544488"/>
              <a:gd name="connsiteY6" fmla="*/ 2152399 h 2152399"/>
              <a:gd name="connsiteX7" fmla="*/ 0 w 4544488"/>
              <a:gd name="connsiteY7" fmla="*/ 358740 h 2152399"/>
              <a:gd name="connsiteX8" fmla="*/ 358740 w 4544488"/>
              <a:gd name="connsiteY8" fmla="*/ 0 h 2152399"/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453653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468168"/>
              <a:gd name="connsiteY0" fmla="*/ 0 h 2152399"/>
              <a:gd name="connsiteX1" fmla="*/ 4464050 w 4468168"/>
              <a:gd name="connsiteY1" fmla="*/ 0 h 2152399"/>
              <a:gd name="connsiteX2" fmla="*/ 4464050 w 4468168"/>
              <a:gd name="connsiteY2" fmla="*/ 0 h 2152399"/>
              <a:gd name="connsiteX3" fmla="*/ 4464050 w 4468168"/>
              <a:gd name="connsiteY3" fmla="*/ 1793659 h 2152399"/>
              <a:gd name="connsiteX4" fmla="*/ 4468168 w 4468168"/>
              <a:gd name="connsiteY4" fmla="*/ 2152399 h 2152399"/>
              <a:gd name="connsiteX5" fmla="*/ 0 w 4468168"/>
              <a:gd name="connsiteY5" fmla="*/ 2152399 h 2152399"/>
              <a:gd name="connsiteX6" fmla="*/ 0 w 4468168"/>
              <a:gd name="connsiteY6" fmla="*/ 2152399 h 2152399"/>
              <a:gd name="connsiteX7" fmla="*/ 0 w 4468168"/>
              <a:gd name="connsiteY7" fmla="*/ 358740 h 2152399"/>
              <a:gd name="connsiteX8" fmla="*/ 358740 w 4468168"/>
              <a:gd name="connsiteY8" fmla="*/ 0 h 215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8168" h="2152399">
                <a:moveTo>
                  <a:pt x="358740" y="0"/>
                </a:moveTo>
                <a:lnTo>
                  <a:pt x="4464050" y="0"/>
                </a:lnTo>
                <a:lnTo>
                  <a:pt x="4464050" y="0"/>
                </a:lnTo>
                <a:lnTo>
                  <a:pt x="4464050" y="1793659"/>
                </a:lnTo>
                <a:cubicBezTo>
                  <a:pt x="4464050" y="1991786"/>
                  <a:pt x="4463095" y="1858485"/>
                  <a:pt x="4468168" y="2152399"/>
                </a:cubicBezTo>
                <a:lnTo>
                  <a:pt x="0" y="2152399"/>
                </a:lnTo>
                <a:lnTo>
                  <a:pt x="0" y="2152399"/>
                </a:lnTo>
                <a:lnTo>
                  <a:pt x="0" y="358740"/>
                </a:lnTo>
                <a:cubicBezTo>
                  <a:pt x="0" y="160613"/>
                  <a:pt x="160613" y="0"/>
                  <a:pt x="358740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bg1"/>
              </a:buClr>
              <a:buFont typeface="Wingdings" panose="05000000000000000000" pitchFamily="2" charset="2"/>
              <a:buChar char=""/>
              <a:defRPr sz="2000">
                <a:solidFill>
                  <a:schemeClr val="bg1"/>
                </a:solidFill>
              </a:defRPr>
            </a:lvl1pPr>
            <a:lvl2pPr marL="357188" indent="-174625">
              <a:buClr>
                <a:schemeClr val="bg1"/>
              </a:buClr>
              <a:buFont typeface="Wingdings" panose="05000000000000000000" pitchFamily="2" charset="2"/>
              <a:buChar char=""/>
              <a:defRPr sz="1600">
                <a:solidFill>
                  <a:schemeClr val="bg1"/>
                </a:solidFill>
              </a:defRPr>
            </a:lvl2pPr>
            <a:lvl3pPr marL="539750" indent="-182563"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714375" indent="-174625">
              <a:buClr>
                <a:schemeClr val="bg1"/>
              </a:buClr>
              <a:defRPr sz="1400">
                <a:solidFill>
                  <a:schemeClr val="bg1"/>
                </a:solidFill>
              </a:defRPr>
            </a:lvl4pPr>
            <a:lvl5pPr marL="898525" indent="-184150">
              <a:buClr>
                <a:schemeClr val="bg1"/>
              </a:buClr>
              <a:defRPr sz="14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3"/>
          </p:nvPr>
        </p:nvSpPr>
        <p:spPr>
          <a:xfrm>
            <a:off x="7248511" y="3853900"/>
            <a:ext cx="4465652" cy="2167488"/>
          </a:xfrm>
          <a:custGeom>
            <a:avLst/>
            <a:gdLst>
              <a:gd name="connsiteX0" fmla="*/ 361255 w 4464050"/>
              <a:gd name="connsiteY0" fmla="*/ 0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361255 w 4464050"/>
              <a:gd name="connsiteY8" fmla="*/ 0 h 2167488"/>
              <a:gd name="connsiteX0" fmla="*/ 90164 w 4548559"/>
              <a:gd name="connsiteY0" fmla="*/ 3629 h 2167488"/>
              <a:gd name="connsiteX1" fmla="*/ 4548559 w 4548559"/>
              <a:gd name="connsiteY1" fmla="*/ 0 h 2167488"/>
              <a:gd name="connsiteX2" fmla="*/ 4548559 w 4548559"/>
              <a:gd name="connsiteY2" fmla="*/ 0 h 2167488"/>
              <a:gd name="connsiteX3" fmla="*/ 4548559 w 4548559"/>
              <a:gd name="connsiteY3" fmla="*/ 1806233 h 2167488"/>
              <a:gd name="connsiteX4" fmla="*/ 4187304 w 4548559"/>
              <a:gd name="connsiteY4" fmla="*/ 2167488 h 2167488"/>
              <a:gd name="connsiteX5" fmla="*/ 84509 w 4548559"/>
              <a:gd name="connsiteY5" fmla="*/ 2167488 h 2167488"/>
              <a:gd name="connsiteX6" fmla="*/ 84509 w 4548559"/>
              <a:gd name="connsiteY6" fmla="*/ 2167488 h 2167488"/>
              <a:gd name="connsiteX7" fmla="*/ 84509 w 4548559"/>
              <a:gd name="connsiteY7" fmla="*/ 361255 h 2167488"/>
              <a:gd name="connsiteX8" fmla="*/ 90164 w 4548559"/>
              <a:gd name="connsiteY8" fmla="*/ 3629 h 2167488"/>
              <a:gd name="connsiteX0" fmla="*/ 5655 w 4464050"/>
              <a:gd name="connsiteY0" fmla="*/ 3629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5655 w 4464050"/>
              <a:gd name="connsiteY8" fmla="*/ 3629 h 2167488"/>
              <a:gd name="connsiteX0" fmla="*/ 0 w 4465652"/>
              <a:gd name="connsiteY0" fmla="*/ 3629 h 2167488"/>
              <a:gd name="connsiteX1" fmla="*/ 4465652 w 4465652"/>
              <a:gd name="connsiteY1" fmla="*/ 0 h 2167488"/>
              <a:gd name="connsiteX2" fmla="*/ 4465652 w 4465652"/>
              <a:gd name="connsiteY2" fmla="*/ 0 h 2167488"/>
              <a:gd name="connsiteX3" fmla="*/ 4465652 w 4465652"/>
              <a:gd name="connsiteY3" fmla="*/ 1806233 h 2167488"/>
              <a:gd name="connsiteX4" fmla="*/ 4104397 w 4465652"/>
              <a:gd name="connsiteY4" fmla="*/ 2167488 h 2167488"/>
              <a:gd name="connsiteX5" fmla="*/ 1602 w 4465652"/>
              <a:gd name="connsiteY5" fmla="*/ 2167488 h 2167488"/>
              <a:gd name="connsiteX6" fmla="*/ 1602 w 4465652"/>
              <a:gd name="connsiteY6" fmla="*/ 2167488 h 2167488"/>
              <a:gd name="connsiteX7" fmla="*/ 1602 w 4465652"/>
              <a:gd name="connsiteY7" fmla="*/ 361255 h 2167488"/>
              <a:gd name="connsiteX8" fmla="*/ 0 w 4465652"/>
              <a:gd name="connsiteY8" fmla="*/ 3629 h 216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5652" h="2167488">
                <a:moveTo>
                  <a:pt x="0" y="3629"/>
                </a:moveTo>
                <a:lnTo>
                  <a:pt x="4465652" y="0"/>
                </a:lnTo>
                <a:lnTo>
                  <a:pt x="4465652" y="0"/>
                </a:lnTo>
                <a:lnTo>
                  <a:pt x="4465652" y="1806233"/>
                </a:lnTo>
                <a:cubicBezTo>
                  <a:pt x="4465652" y="2005749"/>
                  <a:pt x="4303913" y="2167488"/>
                  <a:pt x="4104397" y="2167488"/>
                </a:cubicBezTo>
                <a:lnTo>
                  <a:pt x="1602" y="2167488"/>
                </a:lnTo>
                <a:lnTo>
                  <a:pt x="1602" y="2167488"/>
                </a:lnTo>
                <a:lnTo>
                  <a:pt x="1602" y="361255"/>
                </a:lnTo>
                <a:cubicBezTo>
                  <a:pt x="1602" y="161739"/>
                  <a:pt x="55" y="141515"/>
                  <a:pt x="0" y="3629"/>
                </a:cubicBezTo>
                <a:close/>
              </a:path>
            </a:pathLst>
          </a:custGeom>
          <a:solidFill>
            <a:schemeClr val="bg2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8269855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2 (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CCF23-784B-4BE9-9B31-370F275FB71A}" type="datetime3">
              <a:rPr lang="en-US" smtClean="0"/>
              <a:t>23 October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7250113" y="1557339"/>
            <a:ext cx="4464050" cy="2153860"/>
          </a:xfrm>
          <a:custGeom>
            <a:avLst/>
            <a:gdLst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105310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544488"/>
              <a:gd name="connsiteY0" fmla="*/ 0 h 2152399"/>
              <a:gd name="connsiteX1" fmla="*/ 4464050 w 4544488"/>
              <a:gd name="connsiteY1" fmla="*/ 0 h 2152399"/>
              <a:gd name="connsiteX2" fmla="*/ 4464050 w 4544488"/>
              <a:gd name="connsiteY2" fmla="*/ 0 h 2152399"/>
              <a:gd name="connsiteX3" fmla="*/ 4464050 w 4544488"/>
              <a:gd name="connsiteY3" fmla="*/ 1793659 h 2152399"/>
              <a:gd name="connsiteX4" fmla="*/ 4453653 w 4544488"/>
              <a:gd name="connsiteY4" fmla="*/ 2152399 h 2152399"/>
              <a:gd name="connsiteX5" fmla="*/ 0 w 4544488"/>
              <a:gd name="connsiteY5" fmla="*/ 2152399 h 2152399"/>
              <a:gd name="connsiteX6" fmla="*/ 0 w 4544488"/>
              <a:gd name="connsiteY6" fmla="*/ 2152399 h 2152399"/>
              <a:gd name="connsiteX7" fmla="*/ 0 w 4544488"/>
              <a:gd name="connsiteY7" fmla="*/ 358740 h 2152399"/>
              <a:gd name="connsiteX8" fmla="*/ 358740 w 4544488"/>
              <a:gd name="connsiteY8" fmla="*/ 0 h 2152399"/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453653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468168"/>
              <a:gd name="connsiteY0" fmla="*/ 0 h 2152399"/>
              <a:gd name="connsiteX1" fmla="*/ 4464050 w 4468168"/>
              <a:gd name="connsiteY1" fmla="*/ 0 h 2152399"/>
              <a:gd name="connsiteX2" fmla="*/ 4464050 w 4468168"/>
              <a:gd name="connsiteY2" fmla="*/ 0 h 2152399"/>
              <a:gd name="connsiteX3" fmla="*/ 4464050 w 4468168"/>
              <a:gd name="connsiteY3" fmla="*/ 1793659 h 2152399"/>
              <a:gd name="connsiteX4" fmla="*/ 4468168 w 4468168"/>
              <a:gd name="connsiteY4" fmla="*/ 2152399 h 2152399"/>
              <a:gd name="connsiteX5" fmla="*/ 0 w 4468168"/>
              <a:gd name="connsiteY5" fmla="*/ 2152399 h 2152399"/>
              <a:gd name="connsiteX6" fmla="*/ 0 w 4468168"/>
              <a:gd name="connsiteY6" fmla="*/ 2152399 h 2152399"/>
              <a:gd name="connsiteX7" fmla="*/ 0 w 4468168"/>
              <a:gd name="connsiteY7" fmla="*/ 358740 h 2152399"/>
              <a:gd name="connsiteX8" fmla="*/ 358740 w 4468168"/>
              <a:gd name="connsiteY8" fmla="*/ 0 h 215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8168" h="2152399">
                <a:moveTo>
                  <a:pt x="358740" y="0"/>
                </a:moveTo>
                <a:lnTo>
                  <a:pt x="4464050" y="0"/>
                </a:lnTo>
                <a:lnTo>
                  <a:pt x="4464050" y="0"/>
                </a:lnTo>
                <a:lnTo>
                  <a:pt x="4464050" y="1793659"/>
                </a:lnTo>
                <a:cubicBezTo>
                  <a:pt x="4464050" y="1991786"/>
                  <a:pt x="4463095" y="1858485"/>
                  <a:pt x="4468168" y="2152399"/>
                </a:cubicBezTo>
                <a:lnTo>
                  <a:pt x="0" y="2152399"/>
                </a:lnTo>
                <a:lnTo>
                  <a:pt x="0" y="2152399"/>
                </a:lnTo>
                <a:lnTo>
                  <a:pt x="0" y="358740"/>
                </a:lnTo>
                <a:cubicBezTo>
                  <a:pt x="0" y="160613"/>
                  <a:pt x="160613" y="0"/>
                  <a:pt x="358740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bg1"/>
              </a:buClr>
              <a:buFont typeface="Wingdings" panose="05000000000000000000" pitchFamily="2" charset="2"/>
              <a:buChar char=""/>
              <a:defRPr sz="2000">
                <a:solidFill>
                  <a:schemeClr val="bg1"/>
                </a:solidFill>
              </a:defRPr>
            </a:lvl1pPr>
            <a:lvl2pPr marL="357188" indent="-174625">
              <a:buClr>
                <a:schemeClr val="bg1"/>
              </a:buClr>
              <a:buFont typeface="Wingdings" panose="05000000000000000000" pitchFamily="2" charset="2"/>
              <a:buChar char=""/>
              <a:defRPr sz="1600">
                <a:solidFill>
                  <a:schemeClr val="bg1"/>
                </a:solidFill>
              </a:defRPr>
            </a:lvl2pPr>
            <a:lvl3pPr marL="539750" indent="-182563"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714375" indent="-174625">
              <a:buClr>
                <a:schemeClr val="bg1"/>
              </a:buClr>
              <a:defRPr sz="1400">
                <a:solidFill>
                  <a:schemeClr val="bg1"/>
                </a:solidFill>
              </a:defRPr>
            </a:lvl4pPr>
            <a:lvl5pPr marL="898525" indent="-184150">
              <a:buClr>
                <a:schemeClr val="bg1"/>
              </a:buClr>
              <a:defRPr sz="14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3"/>
          </p:nvPr>
        </p:nvSpPr>
        <p:spPr>
          <a:xfrm>
            <a:off x="7248511" y="3853900"/>
            <a:ext cx="4465652" cy="2167488"/>
          </a:xfrm>
          <a:custGeom>
            <a:avLst/>
            <a:gdLst>
              <a:gd name="connsiteX0" fmla="*/ 361255 w 4464050"/>
              <a:gd name="connsiteY0" fmla="*/ 0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361255 w 4464050"/>
              <a:gd name="connsiteY8" fmla="*/ 0 h 2167488"/>
              <a:gd name="connsiteX0" fmla="*/ 90164 w 4548559"/>
              <a:gd name="connsiteY0" fmla="*/ 3629 h 2167488"/>
              <a:gd name="connsiteX1" fmla="*/ 4548559 w 4548559"/>
              <a:gd name="connsiteY1" fmla="*/ 0 h 2167488"/>
              <a:gd name="connsiteX2" fmla="*/ 4548559 w 4548559"/>
              <a:gd name="connsiteY2" fmla="*/ 0 h 2167488"/>
              <a:gd name="connsiteX3" fmla="*/ 4548559 w 4548559"/>
              <a:gd name="connsiteY3" fmla="*/ 1806233 h 2167488"/>
              <a:gd name="connsiteX4" fmla="*/ 4187304 w 4548559"/>
              <a:gd name="connsiteY4" fmla="*/ 2167488 h 2167488"/>
              <a:gd name="connsiteX5" fmla="*/ 84509 w 4548559"/>
              <a:gd name="connsiteY5" fmla="*/ 2167488 h 2167488"/>
              <a:gd name="connsiteX6" fmla="*/ 84509 w 4548559"/>
              <a:gd name="connsiteY6" fmla="*/ 2167488 h 2167488"/>
              <a:gd name="connsiteX7" fmla="*/ 84509 w 4548559"/>
              <a:gd name="connsiteY7" fmla="*/ 361255 h 2167488"/>
              <a:gd name="connsiteX8" fmla="*/ 90164 w 4548559"/>
              <a:gd name="connsiteY8" fmla="*/ 3629 h 2167488"/>
              <a:gd name="connsiteX0" fmla="*/ 5655 w 4464050"/>
              <a:gd name="connsiteY0" fmla="*/ 3629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5655 w 4464050"/>
              <a:gd name="connsiteY8" fmla="*/ 3629 h 2167488"/>
              <a:gd name="connsiteX0" fmla="*/ 0 w 4465652"/>
              <a:gd name="connsiteY0" fmla="*/ 3629 h 2167488"/>
              <a:gd name="connsiteX1" fmla="*/ 4465652 w 4465652"/>
              <a:gd name="connsiteY1" fmla="*/ 0 h 2167488"/>
              <a:gd name="connsiteX2" fmla="*/ 4465652 w 4465652"/>
              <a:gd name="connsiteY2" fmla="*/ 0 h 2167488"/>
              <a:gd name="connsiteX3" fmla="*/ 4465652 w 4465652"/>
              <a:gd name="connsiteY3" fmla="*/ 1806233 h 2167488"/>
              <a:gd name="connsiteX4" fmla="*/ 4104397 w 4465652"/>
              <a:gd name="connsiteY4" fmla="*/ 2167488 h 2167488"/>
              <a:gd name="connsiteX5" fmla="*/ 1602 w 4465652"/>
              <a:gd name="connsiteY5" fmla="*/ 2167488 h 2167488"/>
              <a:gd name="connsiteX6" fmla="*/ 1602 w 4465652"/>
              <a:gd name="connsiteY6" fmla="*/ 2167488 h 2167488"/>
              <a:gd name="connsiteX7" fmla="*/ 1602 w 4465652"/>
              <a:gd name="connsiteY7" fmla="*/ 361255 h 2167488"/>
              <a:gd name="connsiteX8" fmla="*/ 0 w 4465652"/>
              <a:gd name="connsiteY8" fmla="*/ 3629 h 216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5652" h="2167488">
                <a:moveTo>
                  <a:pt x="0" y="3629"/>
                </a:moveTo>
                <a:lnTo>
                  <a:pt x="4465652" y="0"/>
                </a:lnTo>
                <a:lnTo>
                  <a:pt x="4465652" y="0"/>
                </a:lnTo>
                <a:lnTo>
                  <a:pt x="4465652" y="1806233"/>
                </a:lnTo>
                <a:cubicBezTo>
                  <a:pt x="4465652" y="2005749"/>
                  <a:pt x="4303913" y="2167488"/>
                  <a:pt x="4104397" y="2167488"/>
                </a:cubicBezTo>
                <a:lnTo>
                  <a:pt x="1602" y="2167488"/>
                </a:lnTo>
                <a:lnTo>
                  <a:pt x="1602" y="2167488"/>
                </a:lnTo>
                <a:lnTo>
                  <a:pt x="1602" y="361255"/>
                </a:lnTo>
                <a:cubicBezTo>
                  <a:pt x="1602" y="161739"/>
                  <a:pt x="55" y="141515"/>
                  <a:pt x="0" y="3629"/>
                </a:cubicBezTo>
                <a:close/>
              </a:path>
            </a:pathLst>
          </a:custGeom>
          <a:solidFill>
            <a:schemeClr val="bg2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0925364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8856934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0AAED-8162-4DA1-848A-60CD6A106490}" type="datetime3">
              <a:rPr lang="en-US" smtClean="0"/>
              <a:t>23 October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9482138" y="1558799"/>
            <a:ext cx="2229086" cy="2152399"/>
          </a:xfrm>
          <a:custGeom>
            <a:avLst/>
            <a:gdLst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42792 w 4042792"/>
              <a:gd name="connsiteY3" fmla="*/ 4131045 h 4464050"/>
              <a:gd name="connsiteX4" fmla="*/ 3709787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4464050 h 4464050"/>
              <a:gd name="connsiteX7" fmla="*/ 0 w 4042792"/>
              <a:gd name="connsiteY7" fmla="*/ 333005 h 4464050"/>
              <a:gd name="connsiteX8" fmla="*/ 333005 w 4042792"/>
              <a:gd name="connsiteY8" fmla="*/ 0 h 4464050"/>
              <a:gd name="connsiteX0" fmla="*/ 333005 w 4108451"/>
              <a:gd name="connsiteY0" fmla="*/ 0 h 4467009"/>
              <a:gd name="connsiteX1" fmla="*/ 4042792 w 4108451"/>
              <a:gd name="connsiteY1" fmla="*/ 0 h 4467009"/>
              <a:gd name="connsiteX2" fmla="*/ 4042792 w 4108451"/>
              <a:gd name="connsiteY2" fmla="*/ 0 h 4467009"/>
              <a:gd name="connsiteX3" fmla="*/ 4042792 w 4108451"/>
              <a:gd name="connsiteY3" fmla="*/ 4131045 h 4467009"/>
              <a:gd name="connsiteX4" fmla="*/ 4020505 w 4108451"/>
              <a:gd name="connsiteY4" fmla="*/ 4467009 h 4467009"/>
              <a:gd name="connsiteX5" fmla="*/ 0 w 4108451"/>
              <a:gd name="connsiteY5" fmla="*/ 4464050 h 4467009"/>
              <a:gd name="connsiteX6" fmla="*/ 0 w 4108451"/>
              <a:gd name="connsiteY6" fmla="*/ 4464050 h 4467009"/>
              <a:gd name="connsiteX7" fmla="*/ 0 w 4108451"/>
              <a:gd name="connsiteY7" fmla="*/ 333005 h 4467009"/>
              <a:gd name="connsiteX8" fmla="*/ 333005 w 4108451"/>
              <a:gd name="connsiteY8" fmla="*/ 0 h 4467009"/>
              <a:gd name="connsiteX0" fmla="*/ 333005 w 4114749"/>
              <a:gd name="connsiteY0" fmla="*/ 0 h 4467009"/>
              <a:gd name="connsiteX1" fmla="*/ 4042792 w 4114749"/>
              <a:gd name="connsiteY1" fmla="*/ 0 h 4467009"/>
              <a:gd name="connsiteX2" fmla="*/ 4042792 w 4114749"/>
              <a:gd name="connsiteY2" fmla="*/ 0 h 4467009"/>
              <a:gd name="connsiteX3" fmla="*/ 4042792 w 4114749"/>
              <a:gd name="connsiteY3" fmla="*/ 4131045 h 4467009"/>
              <a:gd name="connsiteX4" fmla="*/ 4029382 w 4114749"/>
              <a:gd name="connsiteY4" fmla="*/ 4467009 h 4467009"/>
              <a:gd name="connsiteX5" fmla="*/ 0 w 4114749"/>
              <a:gd name="connsiteY5" fmla="*/ 4464050 h 4467009"/>
              <a:gd name="connsiteX6" fmla="*/ 0 w 4114749"/>
              <a:gd name="connsiteY6" fmla="*/ 4464050 h 4467009"/>
              <a:gd name="connsiteX7" fmla="*/ 0 w 4114749"/>
              <a:gd name="connsiteY7" fmla="*/ 333005 h 4467009"/>
              <a:gd name="connsiteX8" fmla="*/ 333005 w 4114749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42792 w 4042792"/>
              <a:gd name="connsiteY3" fmla="*/ 4131045 h 4467009"/>
              <a:gd name="connsiteX4" fmla="*/ 4029382 w 4042792"/>
              <a:gd name="connsiteY4" fmla="*/ 4467009 h 4467009"/>
              <a:gd name="connsiteX5" fmla="*/ 0 w 4042792"/>
              <a:gd name="connsiteY5" fmla="*/ 4464050 h 4467009"/>
              <a:gd name="connsiteX6" fmla="*/ 0 w 4042792"/>
              <a:gd name="connsiteY6" fmla="*/ 4464050 h 4467009"/>
              <a:gd name="connsiteX7" fmla="*/ 0 w 4042792"/>
              <a:gd name="connsiteY7" fmla="*/ 333005 h 4467009"/>
              <a:gd name="connsiteX8" fmla="*/ 333005 w 4042792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42792 w 4042792"/>
              <a:gd name="connsiteY3" fmla="*/ 4131045 h 4467009"/>
              <a:gd name="connsiteX4" fmla="*/ 4038260 w 4042792"/>
              <a:gd name="connsiteY4" fmla="*/ 4467009 h 4467009"/>
              <a:gd name="connsiteX5" fmla="*/ 0 w 4042792"/>
              <a:gd name="connsiteY5" fmla="*/ 4464050 h 4467009"/>
              <a:gd name="connsiteX6" fmla="*/ 0 w 4042792"/>
              <a:gd name="connsiteY6" fmla="*/ 4464050 h 4467009"/>
              <a:gd name="connsiteX7" fmla="*/ 0 w 4042792"/>
              <a:gd name="connsiteY7" fmla="*/ 333005 h 4467009"/>
              <a:gd name="connsiteX8" fmla="*/ 333005 w 4042792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38260 w 4042792"/>
              <a:gd name="connsiteY3" fmla="*/ 4467009 h 4467009"/>
              <a:gd name="connsiteX4" fmla="*/ 0 w 4042792"/>
              <a:gd name="connsiteY4" fmla="*/ 4464050 h 4467009"/>
              <a:gd name="connsiteX5" fmla="*/ 0 w 4042792"/>
              <a:gd name="connsiteY5" fmla="*/ 4464050 h 4467009"/>
              <a:gd name="connsiteX6" fmla="*/ 0 w 4042792"/>
              <a:gd name="connsiteY6" fmla="*/ 333005 h 4467009"/>
              <a:gd name="connsiteX7" fmla="*/ 333005 w 4042792"/>
              <a:gd name="connsiteY7" fmla="*/ 0 h 4467009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333005 h 4464050"/>
              <a:gd name="connsiteX7" fmla="*/ 333005 w 4042792"/>
              <a:gd name="connsiteY7" fmla="*/ 0 h 4464050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2158435 h 4464050"/>
              <a:gd name="connsiteX6" fmla="*/ 0 w 4042792"/>
              <a:gd name="connsiteY6" fmla="*/ 333005 h 4464050"/>
              <a:gd name="connsiteX7" fmla="*/ 333005 w 4042792"/>
              <a:gd name="connsiteY7" fmla="*/ 0 h 4464050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333005 h 4464050"/>
              <a:gd name="connsiteX6" fmla="*/ 333005 w 4042792"/>
              <a:gd name="connsiteY6" fmla="*/ 0 h 4464050"/>
              <a:gd name="connsiteX0" fmla="*/ 333005 w 4042792"/>
              <a:gd name="connsiteY0" fmla="*/ 0 h 2152399"/>
              <a:gd name="connsiteX1" fmla="*/ 4042792 w 4042792"/>
              <a:gd name="connsiteY1" fmla="*/ 0 h 2152399"/>
              <a:gd name="connsiteX2" fmla="*/ 4042792 w 4042792"/>
              <a:gd name="connsiteY2" fmla="*/ 0 h 2152399"/>
              <a:gd name="connsiteX3" fmla="*/ 4038260 w 4042792"/>
              <a:gd name="connsiteY3" fmla="*/ 2152340 h 2152399"/>
              <a:gd name="connsiteX4" fmla="*/ 0 w 4042792"/>
              <a:gd name="connsiteY4" fmla="*/ 2152399 h 2152399"/>
              <a:gd name="connsiteX5" fmla="*/ 0 w 4042792"/>
              <a:gd name="connsiteY5" fmla="*/ 333005 h 2152399"/>
              <a:gd name="connsiteX6" fmla="*/ 333005 w 4042792"/>
              <a:gd name="connsiteY6" fmla="*/ 0 h 2152399"/>
              <a:gd name="connsiteX0" fmla="*/ 333005 w 4042792"/>
              <a:gd name="connsiteY0" fmla="*/ 0 h 2152399"/>
              <a:gd name="connsiteX1" fmla="*/ 4042792 w 4042792"/>
              <a:gd name="connsiteY1" fmla="*/ 0 h 2152399"/>
              <a:gd name="connsiteX2" fmla="*/ 2227763 w 4042792"/>
              <a:gd name="connsiteY2" fmla="*/ 0 h 2152399"/>
              <a:gd name="connsiteX3" fmla="*/ 4038260 w 4042792"/>
              <a:gd name="connsiteY3" fmla="*/ 2152340 h 2152399"/>
              <a:gd name="connsiteX4" fmla="*/ 0 w 4042792"/>
              <a:gd name="connsiteY4" fmla="*/ 2152399 h 2152399"/>
              <a:gd name="connsiteX5" fmla="*/ 0 w 4042792"/>
              <a:gd name="connsiteY5" fmla="*/ 333005 h 2152399"/>
              <a:gd name="connsiteX6" fmla="*/ 333005 w 4042792"/>
              <a:gd name="connsiteY6" fmla="*/ 0 h 2152399"/>
              <a:gd name="connsiteX0" fmla="*/ 333005 w 4038260"/>
              <a:gd name="connsiteY0" fmla="*/ 0 h 2152399"/>
              <a:gd name="connsiteX1" fmla="*/ 2227763 w 4038260"/>
              <a:gd name="connsiteY1" fmla="*/ 0 h 2152399"/>
              <a:gd name="connsiteX2" fmla="*/ 4038260 w 4038260"/>
              <a:gd name="connsiteY2" fmla="*/ 2152340 h 2152399"/>
              <a:gd name="connsiteX3" fmla="*/ 0 w 4038260"/>
              <a:gd name="connsiteY3" fmla="*/ 2152399 h 2152399"/>
              <a:gd name="connsiteX4" fmla="*/ 0 w 4038260"/>
              <a:gd name="connsiteY4" fmla="*/ 333005 h 2152399"/>
              <a:gd name="connsiteX5" fmla="*/ 333005 w 4038260"/>
              <a:gd name="connsiteY5" fmla="*/ 0 h 2152399"/>
              <a:gd name="connsiteX0" fmla="*/ 333005 w 2229086"/>
              <a:gd name="connsiteY0" fmla="*/ 0 h 2152399"/>
              <a:gd name="connsiteX1" fmla="*/ 2227763 w 2229086"/>
              <a:gd name="connsiteY1" fmla="*/ 0 h 2152399"/>
              <a:gd name="connsiteX2" fmla="*/ 2228739 w 2229086"/>
              <a:gd name="connsiteY2" fmla="*/ 2152340 h 2152399"/>
              <a:gd name="connsiteX3" fmla="*/ 0 w 2229086"/>
              <a:gd name="connsiteY3" fmla="*/ 2152399 h 2152399"/>
              <a:gd name="connsiteX4" fmla="*/ 0 w 2229086"/>
              <a:gd name="connsiteY4" fmla="*/ 333005 h 2152399"/>
              <a:gd name="connsiteX5" fmla="*/ 333005 w 2229086"/>
              <a:gd name="connsiteY5" fmla="*/ 0 h 215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29086" h="2152399">
                <a:moveTo>
                  <a:pt x="333005" y="0"/>
                </a:moveTo>
                <a:lnTo>
                  <a:pt x="2227763" y="0"/>
                </a:lnTo>
                <a:cubicBezTo>
                  <a:pt x="2226252" y="1489003"/>
                  <a:pt x="2230250" y="663337"/>
                  <a:pt x="2228739" y="2152340"/>
                </a:cubicBezTo>
                <a:lnTo>
                  <a:pt x="0" y="2152399"/>
                </a:lnTo>
                <a:lnTo>
                  <a:pt x="0" y="333005"/>
                </a:lnTo>
                <a:cubicBezTo>
                  <a:pt x="0" y="149091"/>
                  <a:pt x="149091" y="0"/>
                  <a:pt x="333005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3"/>
          </p:nvPr>
        </p:nvSpPr>
        <p:spPr>
          <a:xfrm>
            <a:off x="9481930" y="3853900"/>
            <a:ext cx="2241535" cy="2167488"/>
          </a:xfrm>
          <a:custGeom>
            <a:avLst/>
            <a:gdLst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42792 w 4042792"/>
              <a:gd name="connsiteY3" fmla="*/ 4131045 h 4464050"/>
              <a:gd name="connsiteX4" fmla="*/ 3709787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4464050 h 4464050"/>
              <a:gd name="connsiteX7" fmla="*/ 0 w 4042792"/>
              <a:gd name="connsiteY7" fmla="*/ 333005 h 4464050"/>
              <a:gd name="connsiteX8" fmla="*/ 333005 w 4042792"/>
              <a:gd name="connsiteY8" fmla="*/ 0 h 4464050"/>
              <a:gd name="connsiteX0" fmla="*/ 81714 w 4124604"/>
              <a:gd name="connsiteY0" fmla="*/ 0 h 4464050"/>
              <a:gd name="connsiteX1" fmla="*/ 4124604 w 4124604"/>
              <a:gd name="connsiteY1" fmla="*/ 0 h 4464050"/>
              <a:gd name="connsiteX2" fmla="*/ 4124604 w 4124604"/>
              <a:gd name="connsiteY2" fmla="*/ 0 h 4464050"/>
              <a:gd name="connsiteX3" fmla="*/ 4124604 w 4124604"/>
              <a:gd name="connsiteY3" fmla="*/ 4131045 h 4464050"/>
              <a:gd name="connsiteX4" fmla="*/ 3791599 w 4124604"/>
              <a:gd name="connsiteY4" fmla="*/ 4464050 h 4464050"/>
              <a:gd name="connsiteX5" fmla="*/ 81812 w 4124604"/>
              <a:gd name="connsiteY5" fmla="*/ 4464050 h 4464050"/>
              <a:gd name="connsiteX6" fmla="*/ 81812 w 4124604"/>
              <a:gd name="connsiteY6" fmla="*/ 4464050 h 4464050"/>
              <a:gd name="connsiteX7" fmla="*/ 81812 w 4124604"/>
              <a:gd name="connsiteY7" fmla="*/ 333005 h 4464050"/>
              <a:gd name="connsiteX8" fmla="*/ 81714 w 4124604"/>
              <a:gd name="connsiteY8" fmla="*/ 0 h 4464050"/>
              <a:gd name="connsiteX0" fmla="*/ 436 w 4043326"/>
              <a:gd name="connsiteY0" fmla="*/ 0 h 4464050"/>
              <a:gd name="connsiteX1" fmla="*/ 4043326 w 4043326"/>
              <a:gd name="connsiteY1" fmla="*/ 0 h 4464050"/>
              <a:gd name="connsiteX2" fmla="*/ 4043326 w 4043326"/>
              <a:gd name="connsiteY2" fmla="*/ 0 h 4464050"/>
              <a:gd name="connsiteX3" fmla="*/ 4043326 w 4043326"/>
              <a:gd name="connsiteY3" fmla="*/ 4131045 h 4464050"/>
              <a:gd name="connsiteX4" fmla="*/ 3710321 w 4043326"/>
              <a:gd name="connsiteY4" fmla="*/ 4464050 h 4464050"/>
              <a:gd name="connsiteX5" fmla="*/ 534 w 4043326"/>
              <a:gd name="connsiteY5" fmla="*/ 4464050 h 4464050"/>
              <a:gd name="connsiteX6" fmla="*/ 534 w 4043326"/>
              <a:gd name="connsiteY6" fmla="*/ 4464050 h 4464050"/>
              <a:gd name="connsiteX7" fmla="*/ 534 w 4043326"/>
              <a:gd name="connsiteY7" fmla="*/ 333005 h 4464050"/>
              <a:gd name="connsiteX8" fmla="*/ 436 w 4043326"/>
              <a:gd name="connsiteY8" fmla="*/ 0 h 4464050"/>
              <a:gd name="connsiteX0" fmla="*/ 0 w 4042890"/>
              <a:gd name="connsiteY0" fmla="*/ 0 h 4464050"/>
              <a:gd name="connsiteX1" fmla="*/ 4042890 w 4042890"/>
              <a:gd name="connsiteY1" fmla="*/ 0 h 4464050"/>
              <a:gd name="connsiteX2" fmla="*/ 4042890 w 4042890"/>
              <a:gd name="connsiteY2" fmla="*/ 0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0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0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2296562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2293544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2296562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4131045 h 4464050"/>
              <a:gd name="connsiteX3" fmla="*/ 3709885 w 4042890"/>
              <a:gd name="connsiteY3" fmla="*/ 4464050 h 4464050"/>
              <a:gd name="connsiteX4" fmla="*/ 98 w 4042890"/>
              <a:gd name="connsiteY4" fmla="*/ 4464050 h 4464050"/>
              <a:gd name="connsiteX5" fmla="*/ 98 w 4042890"/>
              <a:gd name="connsiteY5" fmla="*/ 4464050 h 4464050"/>
              <a:gd name="connsiteX6" fmla="*/ 0 w 4042890"/>
              <a:gd name="connsiteY6" fmla="*/ 2296562 h 4464050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98 w 4042890"/>
              <a:gd name="connsiteY4" fmla="*/ 2167488 h 2167488"/>
              <a:gd name="connsiteX5" fmla="*/ 98 w 4042890"/>
              <a:gd name="connsiteY5" fmla="*/ 2167488 h 2167488"/>
              <a:gd name="connsiteX6" fmla="*/ 0 w 4042890"/>
              <a:gd name="connsiteY6" fmla="*/ 0 h 2167488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98 w 4042890"/>
              <a:gd name="connsiteY4" fmla="*/ 2167488 h 2167488"/>
              <a:gd name="connsiteX5" fmla="*/ 1801356 w 4042890"/>
              <a:gd name="connsiteY5" fmla="*/ 2167488 h 2167488"/>
              <a:gd name="connsiteX6" fmla="*/ 0 w 4042890"/>
              <a:gd name="connsiteY6" fmla="*/ 0 h 2167488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1801356 w 4042890"/>
              <a:gd name="connsiteY4" fmla="*/ 2167488 h 2167488"/>
              <a:gd name="connsiteX5" fmla="*/ 0 w 4042890"/>
              <a:gd name="connsiteY5" fmla="*/ 0 h 2167488"/>
              <a:gd name="connsiteX0" fmla="*/ 0 w 2241633"/>
              <a:gd name="connsiteY0" fmla="*/ 0 h 2167488"/>
              <a:gd name="connsiteX1" fmla="*/ 2241633 w 2241633"/>
              <a:gd name="connsiteY1" fmla="*/ 3018 h 2167488"/>
              <a:gd name="connsiteX2" fmla="*/ 2241633 w 2241633"/>
              <a:gd name="connsiteY2" fmla="*/ 1834483 h 2167488"/>
              <a:gd name="connsiteX3" fmla="*/ 1908628 w 2241633"/>
              <a:gd name="connsiteY3" fmla="*/ 2167488 h 2167488"/>
              <a:gd name="connsiteX4" fmla="*/ 99 w 2241633"/>
              <a:gd name="connsiteY4" fmla="*/ 2167488 h 2167488"/>
              <a:gd name="connsiteX5" fmla="*/ 0 w 2241633"/>
              <a:gd name="connsiteY5" fmla="*/ 0 h 2167488"/>
              <a:gd name="connsiteX0" fmla="*/ 2656 w 2241535"/>
              <a:gd name="connsiteY0" fmla="*/ 0 h 2167488"/>
              <a:gd name="connsiteX1" fmla="*/ 2241535 w 2241535"/>
              <a:gd name="connsiteY1" fmla="*/ 3018 h 2167488"/>
              <a:gd name="connsiteX2" fmla="*/ 2241535 w 2241535"/>
              <a:gd name="connsiteY2" fmla="*/ 1834483 h 2167488"/>
              <a:gd name="connsiteX3" fmla="*/ 1908530 w 2241535"/>
              <a:gd name="connsiteY3" fmla="*/ 2167488 h 2167488"/>
              <a:gd name="connsiteX4" fmla="*/ 1 w 2241535"/>
              <a:gd name="connsiteY4" fmla="*/ 2167488 h 2167488"/>
              <a:gd name="connsiteX5" fmla="*/ 2656 w 2241535"/>
              <a:gd name="connsiteY5" fmla="*/ 0 h 216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41535" h="2167488">
                <a:moveTo>
                  <a:pt x="2656" y="0"/>
                </a:moveTo>
                <a:lnTo>
                  <a:pt x="2241535" y="3018"/>
                </a:lnTo>
                <a:lnTo>
                  <a:pt x="2241535" y="1834483"/>
                </a:lnTo>
                <a:cubicBezTo>
                  <a:pt x="2241535" y="2018397"/>
                  <a:pt x="2092444" y="2167488"/>
                  <a:pt x="1908530" y="2167488"/>
                </a:cubicBezTo>
                <a:lnTo>
                  <a:pt x="1" y="2167488"/>
                </a:lnTo>
                <a:cubicBezTo>
                  <a:pt x="-32" y="679471"/>
                  <a:pt x="2689" y="1488017"/>
                  <a:pt x="2656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bg1"/>
              </a:buClr>
              <a:buFont typeface="Wingdings" panose="05000000000000000000" pitchFamily="2" charset="2"/>
              <a:buChar char=""/>
              <a:defRPr sz="2000">
                <a:solidFill>
                  <a:schemeClr val="bg1"/>
                </a:solidFill>
              </a:defRPr>
            </a:lvl1pPr>
            <a:lvl2pPr marL="357188" indent="-174625">
              <a:buClr>
                <a:schemeClr val="bg1"/>
              </a:buClr>
              <a:buFont typeface="Wingdings" panose="05000000000000000000" pitchFamily="2" charset="2"/>
              <a:buChar char=""/>
              <a:defRPr sz="1600">
                <a:solidFill>
                  <a:schemeClr val="bg1"/>
                </a:solidFill>
              </a:defRPr>
            </a:lvl2pPr>
            <a:lvl3pPr marL="539750" indent="-182563"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714375" indent="-174625">
              <a:buClr>
                <a:schemeClr val="bg1"/>
              </a:buClr>
              <a:defRPr sz="1400">
                <a:solidFill>
                  <a:schemeClr val="bg1"/>
                </a:solidFill>
              </a:defRPr>
            </a:lvl4pPr>
            <a:lvl5pPr marL="898525" indent="-184150">
              <a:buClr>
                <a:schemeClr val="bg1"/>
              </a:buClr>
              <a:defRPr sz="14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3206941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3 (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8856934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F179D-EE2D-464E-9E93-6A8C6E18B13B}" type="datetime3">
              <a:rPr lang="en-US" smtClean="0"/>
              <a:t>23 October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9482138" y="1558799"/>
            <a:ext cx="2229086" cy="2152399"/>
          </a:xfrm>
          <a:custGeom>
            <a:avLst/>
            <a:gdLst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42792 w 4042792"/>
              <a:gd name="connsiteY3" fmla="*/ 4131045 h 4464050"/>
              <a:gd name="connsiteX4" fmla="*/ 3709787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4464050 h 4464050"/>
              <a:gd name="connsiteX7" fmla="*/ 0 w 4042792"/>
              <a:gd name="connsiteY7" fmla="*/ 333005 h 4464050"/>
              <a:gd name="connsiteX8" fmla="*/ 333005 w 4042792"/>
              <a:gd name="connsiteY8" fmla="*/ 0 h 4464050"/>
              <a:gd name="connsiteX0" fmla="*/ 333005 w 4108451"/>
              <a:gd name="connsiteY0" fmla="*/ 0 h 4467009"/>
              <a:gd name="connsiteX1" fmla="*/ 4042792 w 4108451"/>
              <a:gd name="connsiteY1" fmla="*/ 0 h 4467009"/>
              <a:gd name="connsiteX2" fmla="*/ 4042792 w 4108451"/>
              <a:gd name="connsiteY2" fmla="*/ 0 h 4467009"/>
              <a:gd name="connsiteX3" fmla="*/ 4042792 w 4108451"/>
              <a:gd name="connsiteY3" fmla="*/ 4131045 h 4467009"/>
              <a:gd name="connsiteX4" fmla="*/ 4020505 w 4108451"/>
              <a:gd name="connsiteY4" fmla="*/ 4467009 h 4467009"/>
              <a:gd name="connsiteX5" fmla="*/ 0 w 4108451"/>
              <a:gd name="connsiteY5" fmla="*/ 4464050 h 4467009"/>
              <a:gd name="connsiteX6" fmla="*/ 0 w 4108451"/>
              <a:gd name="connsiteY6" fmla="*/ 4464050 h 4467009"/>
              <a:gd name="connsiteX7" fmla="*/ 0 w 4108451"/>
              <a:gd name="connsiteY7" fmla="*/ 333005 h 4467009"/>
              <a:gd name="connsiteX8" fmla="*/ 333005 w 4108451"/>
              <a:gd name="connsiteY8" fmla="*/ 0 h 4467009"/>
              <a:gd name="connsiteX0" fmla="*/ 333005 w 4114749"/>
              <a:gd name="connsiteY0" fmla="*/ 0 h 4467009"/>
              <a:gd name="connsiteX1" fmla="*/ 4042792 w 4114749"/>
              <a:gd name="connsiteY1" fmla="*/ 0 h 4467009"/>
              <a:gd name="connsiteX2" fmla="*/ 4042792 w 4114749"/>
              <a:gd name="connsiteY2" fmla="*/ 0 h 4467009"/>
              <a:gd name="connsiteX3" fmla="*/ 4042792 w 4114749"/>
              <a:gd name="connsiteY3" fmla="*/ 4131045 h 4467009"/>
              <a:gd name="connsiteX4" fmla="*/ 4029382 w 4114749"/>
              <a:gd name="connsiteY4" fmla="*/ 4467009 h 4467009"/>
              <a:gd name="connsiteX5" fmla="*/ 0 w 4114749"/>
              <a:gd name="connsiteY5" fmla="*/ 4464050 h 4467009"/>
              <a:gd name="connsiteX6" fmla="*/ 0 w 4114749"/>
              <a:gd name="connsiteY6" fmla="*/ 4464050 h 4467009"/>
              <a:gd name="connsiteX7" fmla="*/ 0 w 4114749"/>
              <a:gd name="connsiteY7" fmla="*/ 333005 h 4467009"/>
              <a:gd name="connsiteX8" fmla="*/ 333005 w 4114749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42792 w 4042792"/>
              <a:gd name="connsiteY3" fmla="*/ 4131045 h 4467009"/>
              <a:gd name="connsiteX4" fmla="*/ 4029382 w 4042792"/>
              <a:gd name="connsiteY4" fmla="*/ 4467009 h 4467009"/>
              <a:gd name="connsiteX5" fmla="*/ 0 w 4042792"/>
              <a:gd name="connsiteY5" fmla="*/ 4464050 h 4467009"/>
              <a:gd name="connsiteX6" fmla="*/ 0 w 4042792"/>
              <a:gd name="connsiteY6" fmla="*/ 4464050 h 4467009"/>
              <a:gd name="connsiteX7" fmla="*/ 0 w 4042792"/>
              <a:gd name="connsiteY7" fmla="*/ 333005 h 4467009"/>
              <a:gd name="connsiteX8" fmla="*/ 333005 w 4042792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42792 w 4042792"/>
              <a:gd name="connsiteY3" fmla="*/ 4131045 h 4467009"/>
              <a:gd name="connsiteX4" fmla="*/ 4038260 w 4042792"/>
              <a:gd name="connsiteY4" fmla="*/ 4467009 h 4467009"/>
              <a:gd name="connsiteX5" fmla="*/ 0 w 4042792"/>
              <a:gd name="connsiteY5" fmla="*/ 4464050 h 4467009"/>
              <a:gd name="connsiteX6" fmla="*/ 0 w 4042792"/>
              <a:gd name="connsiteY6" fmla="*/ 4464050 h 4467009"/>
              <a:gd name="connsiteX7" fmla="*/ 0 w 4042792"/>
              <a:gd name="connsiteY7" fmla="*/ 333005 h 4467009"/>
              <a:gd name="connsiteX8" fmla="*/ 333005 w 4042792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38260 w 4042792"/>
              <a:gd name="connsiteY3" fmla="*/ 4467009 h 4467009"/>
              <a:gd name="connsiteX4" fmla="*/ 0 w 4042792"/>
              <a:gd name="connsiteY4" fmla="*/ 4464050 h 4467009"/>
              <a:gd name="connsiteX5" fmla="*/ 0 w 4042792"/>
              <a:gd name="connsiteY5" fmla="*/ 4464050 h 4467009"/>
              <a:gd name="connsiteX6" fmla="*/ 0 w 4042792"/>
              <a:gd name="connsiteY6" fmla="*/ 333005 h 4467009"/>
              <a:gd name="connsiteX7" fmla="*/ 333005 w 4042792"/>
              <a:gd name="connsiteY7" fmla="*/ 0 h 4467009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333005 h 4464050"/>
              <a:gd name="connsiteX7" fmla="*/ 333005 w 4042792"/>
              <a:gd name="connsiteY7" fmla="*/ 0 h 4464050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2158435 h 4464050"/>
              <a:gd name="connsiteX6" fmla="*/ 0 w 4042792"/>
              <a:gd name="connsiteY6" fmla="*/ 333005 h 4464050"/>
              <a:gd name="connsiteX7" fmla="*/ 333005 w 4042792"/>
              <a:gd name="connsiteY7" fmla="*/ 0 h 4464050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333005 h 4464050"/>
              <a:gd name="connsiteX6" fmla="*/ 333005 w 4042792"/>
              <a:gd name="connsiteY6" fmla="*/ 0 h 4464050"/>
              <a:gd name="connsiteX0" fmla="*/ 333005 w 4042792"/>
              <a:gd name="connsiteY0" fmla="*/ 0 h 2152399"/>
              <a:gd name="connsiteX1" fmla="*/ 4042792 w 4042792"/>
              <a:gd name="connsiteY1" fmla="*/ 0 h 2152399"/>
              <a:gd name="connsiteX2" fmla="*/ 4042792 w 4042792"/>
              <a:gd name="connsiteY2" fmla="*/ 0 h 2152399"/>
              <a:gd name="connsiteX3" fmla="*/ 4038260 w 4042792"/>
              <a:gd name="connsiteY3" fmla="*/ 2152340 h 2152399"/>
              <a:gd name="connsiteX4" fmla="*/ 0 w 4042792"/>
              <a:gd name="connsiteY4" fmla="*/ 2152399 h 2152399"/>
              <a:gd name="connsiteX5" fmla="*/ 0 w 4042792"/>
              <a:gd name="connsiteY5" fmla="*/ 333005 h 2152399"/>
              <a:gd name="connsiteX6" fmla="*/ 333005 w 4042792"/>
              <a:gd name="connsiteY6" fmla="*/ 0 h 2152399"/>
              <a:gd name="connsiteX0" fmla="*/ 333005 w 4042792"/>
              <a:gd name="connsiteY0" fmla="*/ 0 h 2152399"/>
              <a:gd name="connsiteX1" fmla="*/ 4042792 w 4042792"/>
              <a:gd name="connsiteY1" fmla="*/ 0 h 2152399"/>
              <a:gd name="connsiteX2" fmla="*/ 2227763 w 4042792"/>
              <a:gd name="connsiteY2" fmla="*/ 0 h 2152399"/>
              <a:gd name="connsiteX3" fmla="*/ 4038260 w 4042792"/>
              <a:gd name="connsiteY3" fmla="*/ 2152340 h 2152399"/>
              <a:gd name="connsiteX4" fmla="*/ 0 w 4042792"/>
              <a:gd name="connsiteY4" fmla="*/ 2152399 h 2152399"/>
              <a:gd name="connsiteX5" fmla="*/ 0 w 4042792"/>
              <a:gd name="connsiteY5" fmla="*/ 333005 h 2152399"/>
              <a:gd name="connsiteX6" fmla="*/ 333005 w 4042792"/>
              <a:gd name="connsiteY6" fmla="*/ 0 h 2152399"/>
              <a:gd name="connsiteX0" fmla="*/ 333005 w 4038260"/>
              <a:gd name="connsiteY0" fmla="*/ 0 h 2152399"/>
              <a:gd name="connsiteX1" fmla="*/ 2227763 w 4038260"/>
              <a:gd name="connsiteY1" fmla="*/ 0 h 2152399"/>
              <a:gd name="connsiteX2" fmla="*/ 4038260 w 4038260"/>
              <a:gd name="connsiteY2" fmla="*/ 2152340 h 2152399"/>
              <a:gd name="connsiteX3" fmla="*/ 0 w 4038260"/>
              <a:gd name="connsiteY3" fmla="*/ 2152399 h 2152399"/>
              <a:gd name="connsiteX4" fmla="*/ 0 w 4038260"/>
              <a:gd name="connsiteY4" fmla="*/ 333005 h 2152399"/>
              <a:gd name="connsiteX5" fmla="*/ 333005 w 4038260"/>
              <a:gd name="connsiteY5" fmla="*/ 0 h 2152399"/>
              <a:gd name="connsiteX0" fmla="*/ 333005 w 2229086"/>
              <a:gd name="connsiteY0" fmla="*/ 0 h 2152399"/>
              <a:gd name="connsiteX1" fmla="*/ 2227763 w 2229086"/>
              <a:gd name="connsiteY1" fmla="*/ 0 h 2152399"/>
              <a:gd name="connsiteX2" fmla="*/ 2228739 w 2229086"/>
              <a:gd name="connsiteY2" fmla="*/ 2152340 h 2152399"/>
              <a:gd name="connsiteX3" fmla="*/ 0 w 2229086"/>
              <a:gd name="connsiteY3" fmla="*/ 2152399 h 2152399"/>
              <a:gd name="connsiteX4" fmla="*/ 0 w 2229086"/>
              <a:gd name="connsiteY4" fmla="*/ 333005 h 2152399"/>
              <a:gd name="connsiteX5" fmla="*/ 333005 w 2229086"/>
              <a:gd name="connsiteY5" fmla="*/ 0 h 215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29086" h="2152399">
                <a:moveTo>
                  <a:pt x="333005" y="0"/>
                </a:moveTo>
                <a:lnTo>
                  <a:pt x="2227763" y="0"/>
                </a:lnTo>
                <a:cubicBezTo>
                  <a:pt x="2226252" y="1489003"/>
                  <a:pt x="2230250" y="663337"/>
                  <a:pt x="2228739" y="2152340"/>
                </a:cubicBezTo>
                <a:lnTo>
                  <a:pt x="0" y="2152399"/>
                </a:lnTo>
                <a:lnTo>
                  <a:pt x="0" y="333005"/>
                </a:lnTo>
                <a:cubicBezTo>
                  <a:pt x="0" y="149091"/>
                  <a:pt x="149091" y="0"/>
                  <a:pt x="333005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3"/>
          </p:nvPr>
        </p:nvSpPr>
        <p:spPr>
          <a:xfrm>
            <a:off x="9481930" y="3853900"/>
            <a:ext cx="2241535" cy="2167488"/>
          </a:xfrm>
          <a:custGeom>
            <a:avLst/>
            <a:gdLst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42792 w 4042792"/>
              <a:gd name="connsiteY3" fmla="*/ 4131045 h 4464050"/>
              <a:gd name="connsiteX4" fmla="*/ 3709787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4464050 h 4464050"/>
              <a:gd name="connsiteX7" fmla="*/ 0 w 4042792"/>
              <a:gd name="connsiteY7" fmla="*/ 333005 h 4464050"/>
              <a:gd name="connsiteX8" fmla="*/ 333005 w 4042792"/>
              <a:gd name="connsiteY8" fmla="*/ 0 h 4464050"/>
              <a:gd name="connsiteX0" fmla="*/ 81714 w 4124604"/>
              <a:gd name="connsiteY0" fmla="*/ 0 h 4464050"/>
              <a:gd name="connsiteX1" fmla="*/ 4124604 w 4124604"/>
              <a:gd name="connsiteY1" fmla="*/ 0 h 4464050"/>
              <a:gd name="connsiteX2" fmla="*/ 4124604 w 4124604"/>
              <a:gd name="connsiteY2" fmla="*/ 0 h 4464050"/>
              <a:gd name="connsiteX3" fmla="*/ 4124604 w 4124604"/>
              <a:gd name="connsiteY3" fmla="*/ 4131045 h 4464050"/>
              <a:gd name="connsiteX4" fmla="*/ 3791599 w 4124604"/>
              <a:gd name="connsiteY4" fmla="*/ 4464050 h 4464050"/>
              <a:gd name="connsiteX5" fmla="*/ 81812 w 4124604"/>
              <a:gd name="connsiteY5" fmla="*/ 4464050 h 4464050"/>
              <a:gd name="connsiteX6" fmla="*/ 81812 w 4124604"/>
              <a:gd name="connsiteY6" fmla="*/ 4464050 h 4464050"/>
              <a:gd name="connsiteX7" fmla="*/ 81812 w 4124604"/>
              <a:gd name="connsiteY7" fmla="*/ 333005 h 4464050"/>
              <a:gd name="connsiteX8" fmla="*/ 81714 w 4124604"/>
              <a:gd name="connsiteY8" fmla="*/ 0 h 4464050"/>
              <a:gd name="connsiteX0" fmla="*/ 436 w 4043326"/>
              <a:gd name="connsiteY0" fmla="*/ 0 h 4464050"/>
              <a:gd name="connsiteX1" fmla="*/ 4043326 w 4043326"/>
              <a:gd name="connsiteY1" fmla="*/ 0 h 4464050"/>
              <a:gd name="connsiteX2" fmla="*/ 4043326 w 4043326"/>
              <a:gd name="connsiteY2" fmla="*/ 0 h 4464050"/>
              <a:gd name="connsiteX3" fmla="*/ 4043326 w 4043326"/>
              <a:gd name="connsiteY3" fmla="*/ 4131045 h 4464050"/>
              <a:gd name="connsiteX4" fmla="*/ 3710321 w 4043326"/>
              <a:gd name="connsiteY4" fmla="*/ 4464050 h 4464050"/>
              <a:gd name="connsiteX5" fmla="*/ 534 w 4043326"/>
              <a:gd name="connsiteY5" fmla="*/ 4464050 h 4464050"/>
              <a:gd name="connsiteX6" fmla="*/ 534 w 4043326"/>
              <a:gd name="connsiteY6" fmla="*/ 4464050 h 4464050"/>
              <a:gd name="connsiteX7" fmla="*/ 534 w 4043326"/>
              <a:gd name="connsiteY7" fmla="*/ 333005 h 4464050"/>
              <a:gd name="connsiteX8" fmla="*/ 436 w 4043326"/>
              <a:gd name="connsiteY8" fmla="*/ 0 h 4464050"/>
              <a:gd name="connsiteX0" fmla="*/ 0 w 4042890"/>
              <a:gd name="connsiteY0" fmla="*/ 0 h 4464050"/>
              <a:gd name="connsiteX1" fmla="*/ 4042890 w 4042890"/>
              <a:gd name="connsiteY1" fmla="*/ 0 h 4464050"/>
              <a:gd name="connsiteX2" fmla="*/ 4042890 w 4042890"/>
              <a:gd name="connsiteY2" fmla="*/ 0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0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0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2296562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2293544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2296562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4131045 h 4464050"/>
              <a:gd name="connsiteX3" fmla="*/ 3709885 w 4042890"/>
              <a:gd name="connsiteY3" fmla="*/ 4464050 h 4464050"/>
              <a:gd name="connsiteX4" fmla="*/ 98 w 4042890"/>
              <a:gd name="connsiteY4" fmla="*/ 4464050 h 4464050"/>
              <a:gd name="connsiteX5" fmla="*/ 98 w 4042890"/>
              <a:gd name="connsiteY5" fmla="*/ 4464050 h 4464050"/>
              <a:gd name="connsiteX6" fmla="*/ 0 w 4042890"/>
              <a:gd name="connsiteY6" fmla="*/ 2296562 h 4464050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98 w 4042890"/>
              <a:gd name="connsiteY4" fmla="*/ 2167488 h 2167488"/>
              <a:gd name="connsiteX5" fmla="*/ 98 w 4042890"/>
              <a:gd name="connsiteY5" fmla="*/ 2167488 h 2167488"/>
              <a:gd name="connsiteX6" fmla="*/ 0 w 4042890"/>
              <a:gd name="connsiteY6" fmla="*/ 0 h 2167488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98 w 4042890"/>
              <a:gd name="connsiteY4" fmla="*/ 2167488 h 2167488"/>
              <a:gd name="connsiteX5" fmla="*/ 1801356 w 4042890"/>
              <a:gd name="connsiteY5" fmla="*/ 2167488 h 2167488"/>
              <a:gd name="connsiteX6" fmla="*/ 0 w 4042890"/>
              <a:gd name="connsiteY6" fmla="*/ 0 h 2167488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1801356 w 4042890"/>
              <a:gd name="connsiteY4" fmla="*/ 2167488 h 2167488"/>
              <a:gd name="connsiteX5" fmla="*/ 0 w 4042890"/>
              <a:gd name="connsiteY5" fmla="*/ 0 h 2167488"/>
              <a:gd name="connsiteX0" fmla="*/ 0 w 2241633"/>
              <a:gd name="connsiteY0" fmla="*/ 0 h 2167488"/>
              <a:gd name="connsiteX1" fmla="*/ 2241633 w 2241633"/>
              <a:gd name="connsiteY1" fmla="*/ 3018 h 2167488"/>
              <a:gd name="connsiteX2" fmla="*/ 2241633 w 2241633"/>
              <a:gd name="connsiteY2" fmla="*/ 1834483 h 2167488"/>
              <a:gd name="connsiteX3" fmla="*/ 1908628 w 2241633"/>
              <a:gd name="connsiteY3" fmla="*/ 2167488 h 2167488"/>
              <a:gd name="connsiteX4" fmla="*/ 99 w 2241633"/>
              <a:gd name="connsiteY4" fmla="*/ 2167488 h 2167488"/>
              <a:gd name="connsiteX5" fmla="*/ 0 w 2241633"/>
              <a:gd name="connsiteY5" fmla="*/ 0 h 2167488"/>
              <a:gd name="connsiteX0" fmla="*/ 2656 w 2241535"/>
              <a:gd name="connsiteY0" fmla="*/ 0 h 2167488"/>
              <a:gd name="connsiteX1" fmla="*/ 2241535 w 2241535"/>
              <a:gd name="connsiteY1" fmla="*/ 3018 h 2167488"/>
              <a:gd name="connsiteX2" fmla="*/ 2241535 w 2241535"/>
              <a:gd name="connsiteY2" fmla="*/ 1834483 h 2167488"/>
              <a:gd name="connsiteX3" fmla="*/ 1908530 w 2241535"/>
              <a:gd name="connsiteY3" fmla="*/ 2167488 h 2167488"/>
              <a:gd name="connsiteX4" fmla="*/ 1 w 2241535"/>
              <a:gd name="connsiteY4" fmla="*/ 2167488 h 2167488"/>
              <a:gd name="connsiteX5" fmla="*/ 2656 w 2241535"/>
              <a:gd name="connsiteY5" fmla="*/ 0 h 216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41535" h="2167488">
                <a:moveTo>
                  <a:pt x="2656" y="0"/>
                </a:moveTo>
                <a:lnTo>
                  <a:pt x="2241535" y="3018"/>
                </a:lnTo>
                <a:lnTo>
                  <a:pt x="2241535" y="1834483"/>
                </a:lnTo>
                <a:cubicBezTo>
                  <a:pt x="2241535" y="2018397"/>
                  <a:pt x="2092444" y="2167488"/>
                  <a:pt x="1908530" y="2167488"/>
                </a:cubicBezTo>
                <a:lnTo>
                  <a:pt x="1" y="2167488"/>
                </a:lnTo>
                <a:cubicBezTo>
                  <a:pt x="-32" y="679471"/>
                  <a:pt x="2689" y="1488017"/>
                  <a:pt x="2656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bg1"/>
              </a:buClr>
              <a:buFont typeface="Wingdings" panose="05000000000000000000" pitchFamily="2" charset="2"/>
              <a:buChar char=""/>
              <a:defRPr sz="2000">
                <a:solidFill>
                  <a:schemeClr val="bg1"/>
                </a:solidFill>
              </a:defRPr>
            </a:lvl1pPr>
            <a:lvl2pPr marL="357188" indent="-174625">
              <a:buClr>
                <a:schemeClr val="bg1"/>
              </a:buClr>
              <a:buFont typeface="Wingdings" panose="05000000000000000000" pitchFamily="2" charset="2"/>
              <a:buChar char=""/>
              <a:defRPr sz="1600">
                <a:solidFill>
                  <a:schemeClr val="bg1"/>
                </a:solidFill>
              </a:defRPr>
            </a:lvl2pPr>
            <a:lvl3pPr marL="539750" indent="-182563"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714375" indent="-174625">
              <a:buClr>
                <a:schemeClr val="bg1"/>
              </a:buClr>
              <a:defRPr sz="1400">
                <a:solidFill>
                  <a:schemeClr val="bg1"/>
                </a:solidFill>
              </a:defRPr>
            </a:lvl4pPr>
            <a:lvl5pPr marL="898525" indent="-184150">
              <a:buClr>
                <a:schemeClr val="bg1"/>
              </a:buClr>
              <a:defRPr sz="14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4518626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5544566" cy="4468471"/>
          </a:xfrm>
          <a:prstGeom prst="round2DiagRect">
            <a:avLst>
              <a:gd name="adj1" fmla="val 8442"/>
              <a:gd name="adj2" fmla="val 0"/>
            </a:avLst>
          </a:prstGeom>
          <a:solidFill>
            <a:srgbClr val="50B948">
              <a:alpha val="40000"/>
            </a:srgbClr>
          </a:solidFill>
        </p:spPr>
        <p:txBody>
          <a:bodyPr lIns="90000" tIns="54000" rIns="90000" bIns="54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6169595" y="1557339"/>
            <a:ext cx="5544568" cy="4468471"/>
          </a:xfrm>
          <a:prstGeom prst="round2DiagRect">
            <a:avLst>
              <a:gd name="adj1" fmla="val 8442"/>
              <a:gd name="adj2" fmla="val 0"/>
            </a:avLst>
          </a:prstGeom>
          <a:solidFill>
            <a:srgbClr val="BDBDBD">
              <a:alpha val="30196"/>
            </a:srgbClr>
          </a:solidFill>
        </p:spPr>
        <p:txBody>
          <a:bodyPr lIns="90000" tIns="54000" rIns="90000" bIns="54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D0C49-2EE4-489D-8420-AA755CD2C360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087016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CC7B-1085-4C5B-B4E0-DFADDDDF3B3A}" type="datetime3">
              <a:rPr lang="en-US" smtClean="0"/>
              <a:t>23 October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7250113" y="1557339"/>
            <a:ext cx="4464050" cy="2153860"/>
          </a:xfrm>
          <a:custGeom>
            <a:avLst/>
            <a:gdLst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105310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544488"/>
              <a:gd name="connsiteY0" fmla="*/ 0 h 2152399"/>
              <a:gd name="connsiteX1" fmla="*/ 4464050 w 4544488"/>
              <a:gd name="connsiteY1" fmla="*/ 0 h 2152399"/>
              <a:gd name="connsiteX2" fmla="*/ 4464050 w 4544488"/>
              <a:gd name="connsiteY2" fmla="*/ 0 h 2152399"/>
              <a:gd name="connsiteX3" fmla="*/ 4464050 w 4544488"/>
              <a:gd name="connsiteY3" fmla="*/ 1793659 h 2152399"/>
              <a:gd name="connsiteX4" fmla="*/ 4453653 w 4544488"/>
              <a:gd name="connsiteY4" fmla="*/ 2152399 h 2152399"/>
              <a:gd name="connsiteX5" fmla="*/ 0 w 4544488"/>
              <a:gd name="connsiteY5" fmla="*/ 2152399 h 2152399"/>
              <a:gd name="connsiteX6" fmla="*/ 0 w 4544488"/>
              <a:gd name="connsiteY6" fmla="*/ 2152399 h 2152399"/>
              <a:gd name="connsiteX7" fmla="*/ 0 w 4544488"/>
              <a:gd name="connsiteY7" fmla="*/ 358740 h 2152399"/>
              <a:gd name="connsiteX8" fmla="*/ 358740 w 4544488"/>
              <a:gd name="connsiteY8" fmla="*/ 0 h 2152399"/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453653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468168"/>
              <a:gd name="connsiteY0" fmla="*/ 0 h 2152399"/>
              <a:gd name="connsiteX1" fmla="*/ 4464050 w 4468168"/>
              <a:gd name="connsiteY1" fmla="*/ 0 h 2152399"/>
              <a:gd name="connsiteX2" fmla="*/ 4464050 w 4468168"/>
              <a:gd name="connsiteY2" fmla="*/ 0 h 2152399"/>
              <a:gd name="connsiteX3" fmla="*/ 4464050 w 4468168"/>
              <a:gd name="connsiteY3" fmla="*/ 1793659 h 2152399"/>
              <a:gd name="connsiteX4" fmla="*/ 4468168 w 4468168"/>
              <a:gd name="connsiteY4" fmla="*/ 2152399 h 2152399"/>
              <a:gd name="connsiteX5" fmla="*/ 0 w 4468168"/>
              <a:gd name="connsiteY5" fmla="*/ 2152399 h 2152399"/>
              <a:gd name="connsiteX6" fmla="*/ 0 w 4468168"/>
              <a:gd name="connsiteY6" fmla="*/ 2152399 h 2152399"/>
              <a:gd name="connsiteX7" fmla="*/ 0 w 4468168"/>
              <a:gd name="connsiteY7" fmla="*/ 358740 h 2152399"/>
              <a:gd name="connsiteX8" fmla="*/ 358740 w 4468168"/>
              <a:gd name="connsiteY8" fmla="*/ 0 h 215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8168" h="2152399">
                <a:moveTo>
                  <a:pt x="358740" y="0"/>
                </a:moveTo>
                <a:lnTo>
                  <a:pt x="4464050" y="0"/>
                </a:lnTo>
                <a:lnTo>
                  <a:pt x="4464050" y="0"/>
                </a:lnTo>
                <a:lnTo>
                  <a:pt x="4464050" y="1793659"/>
                </a:lnTo>
                <a:cubicBezTo>
                  <a:pt x="4464050" y="1991786"/>
                  <a:pt x="4463095" y="1858485"/>
                  <a:pt x="4468168" y="2152399"/>
                </a:cubicBezTo>
                <a:lnTo>
                  <a:pt x="0" y="2152399"/>
                </a:lnTo>
                <a:lnTo>
                  <a:pt x="0" y="2152399"/>
                </a:lnTo>
                <a:lnTo>
                  <a:pt x="0" y="358740"/>
                </a:lnTo>
                <a:cubicBezTo>
                  <a:pt x="0" y="160613"/>
                  <a:pt x="160613" y="0"/>
                  <a:pt x="358740" y="0"/>
                </a:cubicBezTo>
                <a:close/>
              </a:path>
            </a:pathLst>
          </a:custGeom>
          <a:solidFill>
            <a:srgbClr val="50B948">
              <a:alpha val="40000"/>
            </a:srgbClr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3"/>
          </p:nvPr>
        </p:nvSpPr>
        <p:spPr>
          <a:xfrm>
            <a:off x="7248511" y="3853900"/>
            <a:ext cx="4465652" cy="2167488"/>
          </a:xfrm>
          <a:custGeom>
            <a:avLst/>
            <a:gdLst>
              <a:gd name="connsiteX0" fmla="*/ 361255 w 4464050"/>
              <a:gd name="connsiteY0" fmla="*/ 0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361255 w 4464050"/>
              <a:gd name="connsiteY8" fmla="*/ 0 h 2167488"/>
              <a:gd name="connsiteX0" fmla="*/ 90164 w 4548559"/>
              <a:gd name="connsiteY0" fmla="*/ 3629 h 2167488"/>
              <a:gd name="connsiteX1" fmla="*/ 4548559 w 4548559"/>
              <a:gd name="connsiteY1" fmla="*/ 0 h 2167488"/>
              <a:gd name="connsiteX2" fmla="*/ 4548559 w 4548559"/>
              <a:gd name="connsiteY2" fmla="*/ 0 h 2167488"/>
              <a:gd name="connsiteX3" fmla="*/ 4548559 w 4548559"/>
              <a:gd name="connsiteY3" fmla="*/ 1806233 h 2167488"/>
              <a:gd name="connsiteX4" fmla="*/ 4187304 w 4548559"/>
              <a:gd name="connsiteY4" fmla="*/ 2167488 h 2167488"/>
              <a:gd name="connsiteX5" fmla="*/ 84509 w 4548559"/>
              <a:gd name="connsiteY5" fmla="*/ 2167488 h 2167488"/>
              <a:gd name="connsiteX6" fmla="*/ 84509 w 4548559"/>
              <a:gd name="connsiteY6" fmla="*/ 2167488 h 2167488"/>
              <a:gd name="connsiteX7" fmla="*/ 84509 w 4548559"/>
              <a:gd name="connsiteY7" fmla="*/ 361255 h 2167488"/>
              <a:gd name="connsiteX8" fmla="*/ 90164 w 4548559"/>
              <a:gd name="connsiteY8" fmla="*/ 3629 h 2167488"/>
              <a:gd name="connsiteX0" fmla="*/ 5655 w 4464050"/>
              <a:gd name="connsiteY0" fmla="*/ 3629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5655 w 4464050"/>
              <a:gd name="connsiteY8" fmla="*/ 3629 h 2167488"/>
              <a:gd name="connsiteX0" fmla="*/ 0 w 4465652"/>
              <a:gd name="connsiteY0" fmla="*/ 3629 h 2167488"/>
              <a:gd name="connsiteX1" fmla="*/ 4465652 w 4465652"/>
              <a:gd name="connsiteY1" fmla="*/ 0 h 2167488"/>
              <a:gd name="connsiteX2" fmla="*/ 4465652 w 4465652"/>
              <a:gd name="connsiteY2" fmla="*/ 0 h 2167488"/>
              <a:gd name="connsiteX3" fmla="*/ 4465652 w 4465652"/>
              <a:gd name="connsiteY3" fmla="*/ 1806233 h 2167488"/>
              <a:gd name="connsiteX4" fmla="*/ 4104397 w 4465652"/>
              <a:gd name="connsiteY4" fmla="*/ 2167488 h 2167488"/>
              <a:gd name="connsiteX5" fmla="*/ 1602 w 4465652"/>
              <a:gd name="connsiteY5" fmla="*/ 2167488 h 2167488"/>
              <a:gd name="connsiteX6" fmla="*/ 1602 w 4465652"/>
              <a:gd name="connsiteY6" fmla="*/ 2167488 h 2167488"/>
              <a:gd name="connsiteX7" fmla="*/ 1602 w 4465652"/>
              <a:gd name="connsiteY7" fmla="*/ 361255 h 2167488"/>
              <a:gd name="connsiteX8" fmla="*/ 0 w 4465652"/>
              <a:gd name="connsiteY8" fmla="*/ 3629 h 216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5652" h="2167488">
                <a:moveTo>
                  <a:pt x="0" y="3629"/>
                </a:moveTo>
                <a:lnTo>
                  <a:pt x="4465652" y="0"/>
                </a:lnTo>
                <a:lnTo>
                  <a:pt x="4465652" y="0"/>
                </a:lnTo>
                <a:lnTo>
                  <a:pt x="4465652" y="1806233"/>
                </a:lnTo>
                <a:cubicBezTo>
                  <a:pt x="4465652" y="2005749"/>
                  <a:pt x="4303913" y="2167488"/>
                  <a:pt x="4104397" y="2167488"/>
                </a:cubicBezTo>
                <a:lnTo>
                  <a:pt x="1602" y="2167488"/>
                </a:lnTo>
                <a:lnTo>
                  <a:pt x="1602" y="2167488"/>
                </a:lnTo>
                <a:lnTo>
                  <a:pt x="1602" y="361255"/>
                </a:lnTo>
                <a:cubicBezTo>
                  <a:pt x="1602" y="161739"/>
                  <a:pt x="55" y="141515"/>
                  <a:pt x="0" y="3629"/>
                </a:cubicBezTo>
                <a:close/>
              </a:path>
            </a:pathLst>
          </a:custGeom>
          <a:solidFill>
            <a:schemeClr val="bg2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7378957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7371-58C1-4966-BFA7-FF4DC7081D6A}" type="datetime3">
              <a:rPr lang="en-US" smtClean="0"/>
              <a:t>23 October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43522"/>
      </p:ext>
    </p:extLst>
  </p:cSld>
  <p:clrMapOvr>
    <a:masterClrMapping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6"/>
          <p:cNvSpPr>
            <a:spLocks noGrp="1"/>
          </p:cNvSpPr>
          <p:nvPr>
            <p:ph type="pic" sz="quarter" idx="26"/>
          </p:nvPr>
        </p:nvSpPr>
        <p:spPr>
          <a:xfrm>
            <a:off x="481013" y="1557338"/>
            <a:ext cx="5544566" cy="1511300"/>
          </a:xfrm>
          <a:custGeom>
            <a:avLst/>
            <a:gdLst/>
            <a:ahLst/>
            <a:cxnLst/>
            <a:rect l="l" t="t" r="r" b="b"/>
            <a:pathLst>
              <a:path w="5557266" h="1511300">
                <a:moveTo>
                  <a:pt x="311950" y="0"/>
                </a:moveTo>
                <a:lnTo>
                  <a:pt x="2100882" y="0"/>
                </a:lnTo>
                <a:lnTo>
                  <a:pt x="4032250" y="0"/>
                </a:lnTo>
                <a:lnTo>
                  <a:pt x="5557266" y="0"/>
                </a:lnTo>
                <a:lnTo>
                  <a:pt x="5557266" y="1511300"/>
                </a:lnTo>
                <a:lnTo>
                  <a:pt x="4032250" y="1511300"/>
                </a:lnTo>
                <a:lnTo>
                  <a:pt x="21008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0" name="Picture Placeholder 6"/>
          <p:cNvSpPr>
            <a:spLocks noGrp="1"/>
          </p:cNvSpPr>
          <p:nvPr>
            <p:ph type="pic" sz="quarter" idx="27"/>
          </p:nvPr>
        </p:nvSpPr>
        <p:spPr>
          <a:xfrm>
            <a:off x="6169621" y="1557338"/>
            <a:ext cx="5542432" cy="1511300"/>
          </a:xfrm>
          <a:custGeom>
            <a:avLst/>
            <a:gdLst/>
            <a:ahLst/>
            <a:cxnLst/>
            <a:rect l="l" t="t" r="r" b="b"/>
            <a:pathLst>
              <a:path w="5542432" h="1511300">
                <a:moveTo>
                  <a:pt x="0" y="0"/>
                </a:moveTo>
                <a:lnTo>
                  <a:pt x="1510182" y="0"/>
                </a:lnTo>
                <a:lnTo>
                  <a:pt x="3456384" y="0"/>
                </a:lnTo>
                <a:lnTo>
                  <a:pt x="5542432" y="0"/>
                </a:lnTo>
                <a:lnTo>
                  <a:pt x="5542432" y="1199350"/>
                </a:lnTo>
                <a:cubicBezTo>
                  <a:pt x="5542432" y="1371635"/>
                  <a:pt x="5402767" y="1511300"/>
                  <a:pt x="5230482" y="1511300"/>
                </a:cubicBezTo>
                <a:lnTo>
                  <a:pt x="3456384" y="1511300"/>
                </a:lnTo>
                <a:lnTo>
                  <a:pt x="151018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0B6E-226C-4B26-B2F5-E93ECF6174FB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22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7830" y="2772971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3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595" y="2772966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4" name="Content Placeholder 2"/>
          <p:cNvSpPr>
            <a:spLocks noGrp="1"/>
          </p:cNvSpPr>
          <p:nvPr>
            <p:ph sz="half" idx="1"/>
          </p:nvPr>
        </p:nvSpPr>
        <p:spPr>
          <a:xfrm>
            <a:off x="481013" y="3140968"/>
            <a:ext cx="5544565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 marL="714375" indent="-174625">
              <a:spcBef>
                <a:spcPts val="200"/>
              </a:spcBef>
              <a:defRPr sz="1000"/>
            </a:lvl4pPr>
            <a:lvl5pPr marL="898525" indent="-184150">
              <a:spcBef>
                <a:spcPts val="200"/>
              </a:spcBef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5" name="Content Placeholder 2"/>
          <p:cNvSpPr>
            <a:spLocks noGrp="1"/>
          </p:cNvSpPr>
          <p:nvPr>
            <p:ph sz="half" idx="25"/>
          </p:nvPr>
        </p:nvSpPr>
        <p:spPr>
          <a:xfrm>
            <a:off x="6169595" y="3140968"/>
            <a:ext cx="5544568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 marL="714375" indent="-174625">
              <a:spcBef>
                <a:spcPts val="200"/>
              </a:spcBef>
              <a:defRPr sz="1000"/>
            </a:lvl4pPr>
            <a:lvl5pPr marL="898525" indent="-184150">
              <a:spcBef>
                <a:spcPts val="200"/>
              </a:spcBef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0532288"/>
      </p:ext>
    </p:extLst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27DD9-EDD5-41B4-9CF3-BA9B7CC8EB4B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30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8113811" y="1557338"/>
            <a:ext cx="3600352" cy="1511300"/>
          </a:xfrm>
          <a:custGeom>
            <a:avLst/>
            <a:gdLst/>
            <a:ahLst/>
            <a:cxnLst/>
            <a:rect l="l" t="t" r="r" b="b"/>
            <a:pathLst>
              <a:path w="3600352" h="1511300">
                <a:moveTo>
                  <a:pt x="0" y="0"/>
                </a:moveTo>
                <a:lnTo>
                  <a:pt x="1009552" y="0"/>
                </a:lnTo>
                <a:lnTo>
                  <a:pt x="1656184" y="0"/>
                </a:lnTo>
                <a:lnTo>
                  <a:pt x="3600352" y="0"/>
                </a:lnTo>
                <a:lnTo>
                  <a:pt x="3600352" y="1199350"/>
                </a:lnTo>
                <a:cubicBezTo>
                  <a:pt x="3600352" y="1371635"/>
                  <a:pt x="3460687" y="1511300"/>
                  <a:pt x="3288402" y="1511300"/>
                </a:cubicBezTo>
                <a:lnTo>
                  <a:pt x="1656184" y="1511300"/>
                </a:lnTo>
                <a:lnTo>
                  <a:pt x="10095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1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4297363" y="1557338"/>
            <a:ext cx="360045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2" name="Content Placeholder 2"/>
          <p:cNvSpPr>
            <a:spLocks noGrp="1"/>
          </p:cNvSpPr>
          <p:nvPr>
            <p:ph sz="half" idx="1"/>
          </p:nvPr>
        </p:nvSpPr>
        <p:spPr>
          <a:xfrm>
            <a:off x="481012" y="3717032"/>
            <a:ext cx="3600351" cy="2304356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 marL="714375" indent="-174625">
              <a:spcBef>
                <a:spcPts val="200"/>
              </a:spcBef>
              <a:defRPr sz="1000"/>
            </a:lvl4pPr>
            <a:lvl5pPr marL="898525" indent="-184150">
              <a:spcBef>
                <a:spcPts val="200"/>
              </a:spcBef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3" name="Text Placeholder 2"/>
          <p:cNvSpPr>
            <a:spLocks noGrp="1"/>
          </p:cNvSpPr>
          <p:nvPr>
            <p:ph type="body" idx="28"/>
          </p:nvPr>
        </p:nvSpPr>
        <p:spPr>
          <a:xfrm>
            <a:off x="481012" y="3141513"/>
            <a:ext cx="3600351" cy="575519"/>
          </a:xfrm>
        </p:spPr>
        <p:txBody>
          <a:bodyPr anchor="t" anchorCtr="0"/>
          <a:lstStyle>
            <a:lvl1pPr marL="0" indent="0">
              <a:spcBef>
                <a:spcPts val="600"/>
              </a:spcBef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9"/>
          </p:nvPr>
        </p:nvSpPr>
        <p:spPr>
          <a:xfrm>
            <a:off x="4297363" y="3141513"/>
            <a:ext cx="3600449" cy="575519"/>
          </a:xfrm>
        </p:spPr>
        <p:txBody>
          <a:bodyPr anchor="t" anchorCtr="0"/>
          <a:lstStyle>
            <a:lvl1pPr marL="0" indent="0">
              <a:spcBef>
                <a:spcPts val="600"/>
              </a:spcBef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113789" y="3141513"/>
            <a:ext cx="3599285" cy="575519"/>
          </a:xfrm>
        </p:spPr>
        <p:txBody>
          <a:bodyPr anchor="t" anchorCtr="0"/>
          <a:lstStyle>
            <a:lvl1pPr marL="0" indent="0">
              <a:spcBef>
                <a:spcPts val="600"/>
              </a:spcBef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Content Placeholder 2"/>
          <p:cNvSpPr>
            <a:spLocks noGrp="1"/>
          </p:cNvSpPr>
          <p:nvPr>
            <p:ph sz="half" idx="30"/>
          </p:nvPr>
        </p:nvSpPr>
        <p:spPr>
          <a:xfrm>
            <a:off x="4297363" y="3717032"/>
            <a:ext cx="3600449" cy="2304356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 marL="714375" indent="-174625">
              <a:spcBef>
                <a:spcPts val="200"/>
              </a:spcBef>
              <a:defRPr sz="1000"/>
            </a:lvl4pPr>
            <a:lvl5pPr marL="898525" indent="-184150">
              <a:spcBef>
                <a:spcPts val="200"/>
              </a:spcBef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7" name="Content Placeholder 2"/>
          <p:cNvSpPr>
            <a:spLocks noGrp="1"/>
          </p:cNvSpPr>
          <p:nvPr>
            <p:ph sz="half" idx="31"/>
          </p:nvPr>
        </p:nvSpPr>
        <p:spPr>
          <a:xfrm>
            <a:off x="8113811" y="3717032"/>
            <a:ext cx="3600352" cy="2304356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 marL="714375" indent="-174625">
              <a:spcBef>
                <a:spcPts val="200"/>
              </a:spcBef>
              <a:defRPr sz="1000"/>
            </a:lvl4pPr>
            <a:lvl5pPr marL="898525" indent="-184150">
              <a:spcBef>
                <a:spcPts val="200"/>
              </a:spcBef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8" name="Picture Placeholder 6"/>
          <p:cNvSpPr>
            <a:spLocks noGrp="1"/>
          </p:cNvSpPr>
          <p:nvPr>
            <p:ph type="pic" sz="quarter" idx="32"/>
          </p:nvPr>
        </p:nvSpPr>
        <p:spPr>
          <a:xfrm>
            <a:off x="481013" y="1557338"/>
            <a:ext cx="3600350" cy="1511300"/>
          </a:xfrm>
          <a:custGeom>
            <a:avLst/>
            <a:gdLst/>
            <a:ahLst/>
            <a:cxnLst/>
            <a:rect l="l" t="t" r="r" b="b"/>
            <a:pathLst>
              <a:path w="3600350" h="1511300">
                <a:moveTo>
                  <a:pt x="311950" y="0"/>
                </a:moveTo>
                <a:lnTo>
                  <a:pt x="2088182" y="0"/>
                </a:lnTo>
                <a:lnTo>
                  <a:pt x="2590800" y="0"/>
                </a:lnTo>
                <a:lnTo>
                  <a:pt x="3600350" y="0"/>
                </a:lnTo>
                <a:lnTo>
                  <a:pt x="3600350" y="1511300"/>
                </a:lnTo>
                <a:lnTo>
                  <a:pt x="2590800" y="1511300"/>
                </a:lnTo>
                <a:lnTo>
                  <a:pt x="20881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4325314"/>
      </p:ext>
    </p:extLst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ictur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80B4-27F9-45A1-BE6E-33CD356A09D0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22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81013" y="1557338"/>
            <a:ext cx="2700250" cy="1511300"/>
          </a:xfrm>
          <a:custGeom>
            <a:avLst/>
            <a:gdLst/>
            <a:ahLst/>
            <a:cxnLst/>
            <a:rect l="l" t="t" r="r" b="b"/>
            <a:pathLst>
              <a:path w="2700250" h="1511300">
                <a:moveTo>
                  <a:pt x="311950" y="0"/>
                </a:moveTo>
                <a:lnTo>
                  <a:pt x="1368102" y="0"/>
                </a:lnTo>
                <a:lnTo>
                  <a:pt x="1943100" y="0"/>
                </a:lnTo>
                <a:lnTo>
                  <a:pt x="2700250" y="0"/>
                </a:lnTo>
                <a:lnTo>
                  <a:pt x="2700250" y="1511300"/>
                </a:lnTo>
                <a:lnTo>
                  <a:pt x="1943100" y="1511300"/>
                </a:lnTo>
                <a:lnTo>
                  <a:pt x="136810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3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9013911" y="1557338"/>
            <a:ext cx="2700252" cy="1511300"/>
          </a:xfrm>
          <a:custGeom>
            <a:avLst/>
            <a:gdLst/>
            <a:ahLst/>
            <a:cxnLst/>
            <a:rect l="l" t="t" r="r" b="b"/>
            <a:pathLst>
              <a:path w="2700252" h="1511300">
                <a:moveTo>
                  <a:pt x="0" y="0"/>
                </a:moveTo>
                <a:lnTo>
                  <a:pt x="757152" y="0"/>
                </a:lnTo>
                <a:lnTo>
                  <a:pt x="1188132" y="0"/>
                </a:lnTo>
                <a:lnTo>
                  <a:pt x="2700252" y="0"/>
                </a:lnTo>
                <a:lnTo>
                  <a:pt x="2700252" y="1199350"/>
                </a:lnTo>
                <a:cubicBezTo>
                  <a:pt x="2700252" y="1371635"/>
                  <a:pt x="2560587" y="1511300"/>
                  <a:pt x="2388302" y="1511300"/>
                </a:cubicBezTo>
                <a:lnTo>
                  <a:pt x="1188132" y="1511300"/>
                </a:lnTo>
                <a:lnTo>
                  <a:pt x="7571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4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3325813" y="1557338"/>
            <a:ext cx="2699766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6" name="Picture Placeholder 43"/>
          <p:cNvSpPr>
            <a:spLocks noGrp="1"/>
          </p:cNvSpPr>
          <p:nvPr>
            <p:ph type="pic" sz="quarter" idx="25"/>
          </p:nvPr>
        </p:nvSpPr>
        <p:spPr>
          <a:xfrm>
            <a:off x="6169123" y="1557338"/>
            <a:ext cx="270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1" name="Content Placeholder 2"/>
          <p:cNvSpPr>
            <a:spLocks noGrp="1"/>
          </p:cNvSpPr>
          <p:nvPr>
            <p:ph sz="half" idx="1"/>
          </p:nvPr>
        </p:nvSpPr>
        <p:spPr>
          <a:xfrm>
            <a:off x="481013" y="3140968"/>
            <a:ext cx="2700000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2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772971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8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124" y="2772966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9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3325813" y="2772966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0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9013911" y="2772966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1" name="Content Placeholder 2"/>
          <p:cNvSpPr>
            <a:spLocks noGrp="1"/>
          </p:cNvSpPr>
          <p:nvPr>
            <p:ph sz="half" idx="28"/>
          </p:nvPr>
        </p:nvSpPr>
        <p:spPr>
          <a:xfrm>
            <a:off x="3325279" y="3140968"/>
            <a:ext cx="2700000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2" name="Content Placeholder 2"/>
          <p:cNvSpPr>
            <a:spLocks noGrp="1"/>
          </p:cNvSpPr>
          <p:nvPr>
            <p:ph sz="half" idx="29"/>
          </p:nvPr>
        </p:nvSpPr>
        <p:spPr>
          <a:xfrm>
            <a:off x="6169595" y="3140968"/>
            <a:ext cx="2700000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3" name="Content Placeholder 2"/>
          <p:cNvSpPr>
            <a:spLocks noGrp="1"/>
          </p:cNvSpPr>
          <p:nvPr>
            <p:ph sz="half" idx="30"/>
          </p:nvPr>
        </p:nvSpPr>
        <p:spPr>
          <a:xfrm>
            <a:off x="9013911" y="3140968"/>
            <a:ext cx="2700000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27790918"/>
      </p:ext>
    </p:extLst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Pictur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33"/>
          </p:nvPr>
        </p:nvSpPr>
        <p:spPr>
          <a:xfrm>
            <a:off x="4297363" y="1557338"/>
            <a:ext cx="3600450" cy="2159694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34"/>
          </p:nvPr>
        </p:nvSpPr>
        <p:spPr>
          <a:xfrm>
            <a:off x="481012" y="1544334"/>
            <a:ext cx="3600295" cy="2159694"/>
          </a:xfrm>
          <a:custGeom>
            <a:avLst/>
            <a:gdLst/>
            <a:ahLst/>
            <a:cxnLst/>
            <a:rect l="l" t="t" r="r" b="b"/>
            <a:pathLst>
              <a:path w="3600295" h="2159694">
                <a:moveTo>
                  <a:pt x="359841" y="0"/>
                </a:moveTo>
                <a:lnTo>
                  <a:pt x="2448223" y="0"/>
                </a:lnTo>
                <a:lnTo>
                  <a:pt x="3312046" y="0"/>
                </a:lnTo>
                <a:lnTo>
                  <a:pt x="3600295" y="0"/>
                </a:lnTo>
                <a:lnTo>
                  <a:pt x="3600295" y="2159694"/>
                </a:lnTo>
                <a:lnTo>
                  <a:pt x="0" y="2159694"/>
                </a:lnTo>
                <a:lnTo>
                  <a:pt x="0" y="1799159"/>
                </a:lnTo>
                <a:lnTo>
                  <a:pt x="0" y="503510"/>
                </a:lnTo>
                <a:lnTo>
                  <a:pt x="0" y="359841"/>
                </a:lnTo>
                <a:cubicBezTo>
                  <a:pt x="0" y="161106"/>
                  <a:pt x="161106" y="0"/>
                  <a:pt x="35984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Tx/>
              <a:buFontTx/>
              <a:buNone/>
              <a:tabLst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35"/>
          </p:nvPr>
        </p:nvSpPr>
        <p:spPr>
          <a:xfrm>
            <a:off x="8113867" y="3861694"/>
            <a:ext cx="3600296" cy="2159694"/>
          </a:xfrm>
          <a:custGeom>
            <a:avLst/>
            <a:gdLst/>
            <a:ahLst/>
            <a:cxnLst/>
            <a:rect l="l" t="t" r="r" b="b"/>
            <a:pathLst>
              <a:path w="3600296" h="2159694">
                <a:moveTo>
                  <a:pt x="0" y="0"/>
                </a:moveTo>
                <a:lnTo>
                  <a:pt x="3600296" y="0"/>
                </a:lnTo>
                <a:lnTo>
                  <a:pt x="3600296" y="2159694"/>
                </a:lnTo>
                <a:lnTo>
                  <a:pt x="0" y="2159694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7" name="Picture Placeholder 10"/>
          <p:cNvSpPr>
            <a:spLocks noGrp="1"/>
          </p:cNvSpPr>
          <p:nvPr>
            <p:ph type="pic" sz="quarter" idx="36"/>
          </p:nvPr>
        </p:nvSpPr>
        <p:spPr>
          <a:xfrm>
            <a:off x="8113867" y="1557338"/>
            <a:ext cx="3600296" cy="2159694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8" name="Picture Placeholder 10"/>
          <p:cNvSpPr>
            <a:spLocks noGrp="1"/>
          </p:cNvSpPr>
          <p:nvPr>
            <p:ph type="pic" sz="quarter" idx="37"/>
          </p:nvPr>
        </p:nvSpPr>
        <p:spPr>
          <a:xfrm>
            <a:off x="481013" y="3861694"/>
            <a:ext cx="3600294" cy="2159694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9" name="Picture Placeholder 10"/>
          <p:cNvSpPr>
            <a:spLocks noGrp="1"/>
          </p:cNvSpPr>
          <p:nvPr>
            <p:ph type="pic" sz="quarter" idx="38"/>
          </p:nvPr>
        </p:nvSpPr>
        <p:spPr>
          <a:xfrm>
            <a:off x="4297387" y="3861694"/>
            <a:ext cx="3600400" cy="2159694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C128-00A2-44D0-BA3D-BE47A952C3E6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2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0963" y="3447194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4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8113867" y="3452683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5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4297337" y="3452683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0" name="Text Placeholder 34"/>
          <p:cNvSpPr>
            <a:spLocks noGrp="1"/>
          </p:cNvSpPr>
          <p:nvPr>
            <p:ph type="body" sz="quarter" idx="39" hasCustomPrompt="1"/>
          </p:nvPr>
        </p:nvSpPr>
        <p:spPr>
          <a:xfrm>
            <a:off x="480963" y="5751550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1" name="Text Placeholder 34"/>
          <p:cNvSpPr>
            <a:spLocks noGrp="1"/>
          </p:cNvSpPr>
          <p:nvPr>
            <p:ph type="body" sz="quarter" idx="40" hasCustomPrompt="1"/>
          </p:nvPr>
        </p:nvSpPr>
        <p:spPr>
          <a:xfrm>
            <a:off x="8113867" y="5757039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2" name="Text Placeholder 34"/>
          <p:cNvSpPr>
            <a:spLocks noGrp="1"/>
          </p:cNvSpPr>
          <p:nvPr>
            <p:ph type="body" sz="quarter" idx="41" hasCustomPrompt="1"/>
          </p:nvPr>
        </p:nvSpPr>
        <p:spPr>
          <a:xfrm>
            <a:off x="4297337" y="5757039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640"/>
            <a:ext cx="11233150" cy="504727"/>
          </a:xfrm>
          <a:prstGeom prst="rect">
            <a:avLst/>
          </a:prstGeo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1764810"/>
      </p:ext>
    </p:extLst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data she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6"/>
          <p:cNvSpPr>
            <a:spLocks noGrp="1"/>
          </p:cNvSpPr>
          <p:nvPr>
            <p:ph type="pic" sz="quarter" idx="26"/>
          </p:nvPr>
        </p:nvSpPr>
        <p:spPr>
          <a:xfrm>
            <a:off x="481013" y="1557338"/>
            <a:ext cx="5544566" cy="1511300"/>
          </a:xfrm>
          <a:custGeom>
            <a:avLst/>
            <a:gdLst/>
            <a:ahLst/>
            <a:cxnLst/>
            <a:rect l="l" t="t" r="r" b="b"/>
            <a:pathLst>
              <a:path w="5557266" h="1511300">
                <a:moveTo>
                  <a:pt x="311950" y="0"/>
                </a:moveTo>
                <a:lnTo>
                  <a:pt x="2100882" y="0"/>
                </a:lnTo>
                <a:lnTo>
                  <a:pt x="4032250" y="0"/>
                </a:lnTo>
                <a:lnTo>
                  <a:pt x="5557266" y="0"/>
                </a:lnTo>
                <a:lnTo>
                  <a:pt x="5557266" y="1511300"/>
                </a:lnTo>
                <a:lnTo>
                  <a:pt x="4032250" y="1511300"/>
                </a:lnTo>
                <a:lnTo>
                  <a:pt x="21008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27"/>
          </p:nvPr>
        </p:nvSpPr>
        <p:spPr>
          <a:xfrm>
            <a:off x="6169621" y="1557338"/>
            <a:ext cx="5544542" cy="1511300"/>
          </a:xfrm>
          <a:custGeom>
            <a:avLst/>
            <a:gdLst/>
            <a:ahLst/>
            <a:cxnLst/>
            <a:rect l="l" t="t" r="r" b="b"/>
            <a:pathLst>
              <a:path w="5544542" h="1511300">
                <a:moveTo>
                  <a:pt x="0" y="0"/>
                </a:moveTo>
                <a:lnTo>
                  <a:pt x="1510182" y="0"/>
                </a:lnTo>
                <a:lnTo>
                  <a:pt x="3456384" y="0"/>
                </a:lnTo>
                <a:lnTo>
                  <a:pt x="5542432" y="0"/>
                </a:lnTo>
                <a:lnTo>
                  <a:pt x="5542432" y="647492"/>
                </a:lnTo>
                <a:lnTo>
                  <a:pt x="5544542" y="647492"/>
                </a:lnTo>
                <a:lnTo>
                  <a:pt x="5544542" y="1511300"/>
                </a:lnTo>
                <a:lnTo>
                  <a:pt x="5230482" y="1511300"/>
                </a:lnTo>
                <a:lnTo>
                  <a:pt x="3960526" y="1511300"/>
                </a:lnTo>
                <a:lnTo>
                  <a:pt x="3456384" y="1511300"/>
                </a:lnTo>
                <a:lnTo>
                  <a:pt x="151018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2" name="Rectangle 31"/>
          <p:cNvSpPr/>
          <p:nvPr userDrawn="1"/>
        </p:nvSpPr>
        <p:spPr>
          <a:xfrm>
            <a:off x="481012" y="3068960"/>
            <a:ext cx="5544567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Rounded Rectangle 27"/>
          <p:cNvSpPr/>
          <p:nvPr userDrawn="1"/>
        </p:nvSpPr>
        <p:spPr>
          <a:xfrm>
            <a:off x="6169595" y="3068960"/>
            <a:ext cx="5544568" cy="2952428"/>
          </a:xfrm>
          <a:custGeom>
            <a:avLst/>
            <a:gdLst/>
            <a:ahLst/>
            <a:cxnLst/>
            <a:rect l="l" t="t" r="r" b="b"/>
            <a:pathLst>
              <a:path w="5544568" h="2952428">
                <a:moveTo>
                  <a:pt x="0" y="0"/>
                </a:moveTo>
                <a:lnTo>
                  <a:pt x="1872208" y="0"/>
                </a:lnTo>
                <a:lnTo>
                  <a:pt x="2231282" y="0"/>
                </a:lnTo>
                <a:lnTo>
                  <a:pt x="2736304" y="0"/>
                </a:lnTo>
                <a:lnTo>
                  <a:pt x="5185494" y="0"/>
                </a:lnTo>
                <a:lnTo>
                  <a:pt x="5544568" y="0"/>
                </a:lnTo>
                <a:lnTo>
                  <a:pt x="5544568" y="359074"/>
                </a:lnTo>
                <a:lnTo>
                  <a:pt x="5544568" y="1224136"/>
                </a:lnTo>
                <a:lnTo>
                  <a:pt x="5544568" y="2593354"/>
                </a:lnTo>
                <a:cubicBezTo>
                  <a:pt x="5544568" y="2791665"/>
                  <a:pt x="5383805" y="2952428"/>
                  <a:pt x="5185494" y="2952428"/>
                </a:cubicBezTo>
                <a:lnTo>
                  <a:pt x="2808312" y="2952428"/>
                </a:lnTo>
                <a:lnTo>
                  <a:pt x="2736304" y="2952428"/>
                </a:lnTo>
                <a:lnTo>
                  <a:pt x="2231282" y="2952428"/>
                </a:lnTo>
                <a:lnTo>
                  <a:pt x="1872208" y="2952428"/>
                </a:ln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6169596" y="3068960"/>
            <a:ext cx="5544568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5540529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42CFF-B6B6-4D9A-9C13-15E0633987E8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0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5544566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1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595" y="2804301"/>
            <a:ext cx="5544567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9082158"/>
      </p:ext>
    </p:extLst>
  </p:cSld>
  <p:clrMapOvr>
    <a:masterClrMapping/>
  </p:clrMapOvr>
  <p:transition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data sheets 2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68E8-8095-4E93-BA40-E4C9D409D188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17" name="Picture Placeholder 6"/>
          <p:cNvSpPr>
            <a:spLocks noGrp="1"/>
          </p:cNvSpPr>
          <p:nvPr>
            <p:ph type="pic" sz="quarter" idx="26"/>
          </p:nvPr>
        </p:nvSpPr>
        <p:spPr>
          <a:xfrm>
            <a:off x="481013" y="1557338"/>
            <a:ext cx="5544566" cy="1511300"/>
          </a:xfrm>
          <a:custGeom>
            <a:avLst/>
            <a:gdLst/>
            <a:ahLst/>
            <a:cxnLst/>
            <a:rect l="l" t="t" r="r" b="b"/>
            <a:pathLst>
              <a:path w="5557266" h="1511300">
                <a:moveTo>
                  <a:pt x="311950" y="0"/>
                </a:moveTo>
                <a:lnTo>
                  <a:pt x="2100882" y="0"/>
                </a:lnTo>
                <a:lnTo>
                  <a:pt x="4032250" y="0"/>
                </a:lnTo>
                <a:lnTo>
                  <a:pt x="5557266" y="0"/>
                </a:lnTo>
                <a:lnTo>
                  <a:pt x="5557266" y="1511300"/>
                </a:lnTo>
                <a:lnTo>
                  <a:pt x="4032250" y="1511300"/>
                </a:lnTo>
                <a:lnTo>
                  <a:pt x="21008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27"/>
          </p:nvPr>
        </p:nvSpPr>
        <p:spPr>
          <a:xfrm>
            <a:off x="6169621" y="1557338"/>
            <a:ext cx="5544542" cy="1511300"/>
          </a:xfrm>
          <a:custGeom>
            <a:avLst/>
            <a:gdLst/>
            <a:ahLst/>
            <a:cxnLst/>
            <a:rect l="l" t="t" r="r" b="b"/>
            <a:pathLst>
              <a:path w="5544542" h="1511300">
                <a:moveTo>
                  <a:pt x="0" y="0"/>
                </a:moveTo>
                <a:lnTo>
                  <a:pt x="1510182" y="0"/>
                </a:lnTo>
                <a:lnTo>
                  <a:pt x="3456384" y="0"/>
                </a:lnTo>
                <a:lnTo>
                  <a:pt x="5542432" y="0"/>
                </a:lnTo>
                <a:lnTo>
                  <a:pt x="5542432" y="647492"/>
                </a:lnTo>
                <a:lnTo>
                  <a:pt x="5544542" y="647492"/>
                </a:lnTo>
                <a:lnTo>
                  <a:pt x="5544542" y="1511300"/>
                </a:lnTo>
                <a:lnTo>
                  <a:pt x="5230482" y="1511300"/>
                </a:lnTo>
                <a:lnTo>
                  <a:pt x="3960526" y="1511300"/>
                </a:lnTo>
                <a:lnTo>
                  <a:pt x="3456384" y="1511300"/>
                </a:lnTo>
                <a:lnTo>
                  <a:pt x="151018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481012" y="3068960"/>
            <a:ext cx="5544567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Rounded Rectangle 27"/>
          <p:cNvSpPr/>
          <p:nvPr userDrawn="1"/>
        </p:nvSpPr>
        <p:spPr>
          <a:xfrm>
            <a:off x="6169595" y="3068960"/>
            <a:ext cx="5544568" cy="2952428"/>
          </a:xfrm>
          <a:custGeom>
            <a:avLst/>
            <a:gdLst/>
            <a:ahLst/>
            <a:cxnLst/>
            <a:rect l="l" t="t" r="r" b="b"/>
            <a:pathLst>
              <a:path w="5544568" h="2952428">
                <a:moveTo>
                  <a:pt x="0" y="0"/>
                </a:moveTo>
                <a:lnTo>
                  <a:pt x="1872208" y="0"/>
                </a:lnTo>
                <a:lnTo>
                  <a:pt x="2231282" y="0"/>
                </a:lnTo>
                <a:lnTo>
                  <a:pt x="2736304" y="0"/>
                </a:lnTo>
                <a:lnTo>
                  <a:pt x="5185494" y="0"/>
                </a:lnTo>
                <a:lnTo>
                  <a:pt x="5544568" y="0"/>
                </a:lnTo>
                <a:lnTo>
                  <a:pt x="5544568" y="359074"/>
                </a:lnTo>
                <a:lnTo>
                  <a:pt x="5544568" y="1224136"/>
                </a:lnTo>
                <a:lnTo>
                  <a:pt x="5544568" y="2593354"/>
                </a:lnTo>
                <a:cubicBezTo>
                  <a:pt x="5544568" y="2791665"/>
                  <a:pt x="5383805" y="2952428"/>
                  <a:pt x="5185494" y="2952428"/>
                </a:cubicBezTo>
                <a:lnTo>
                  <a:pt x="2808312" y="2952428"/>
                </a:lnTo>
                <a:lnTo>
                  <a:pt x="2736304" y="2952428"/>
                </a:lnTo>
                <a:lnTo>
                  <a:pt x="2231282" y="2952428"/>
                </a:lnTo>
                <a:lnTo>
                  <a:pt x="1872208" y="2952428"/>
                </a:ln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6169596" y="3068960"/>
            <a:ext cx="5544568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5540529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3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5544566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5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595" y="2804301"/>
            <a:ext cx="5544567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</p:spTree>
    <p:extLst>
      <p:ext uri="{BB962C8B-B14F-4D97-AF65-F5344CB8AC3E}">
        <p14:creationId xmlns:p14="http://schemas.microsoft.com/office/powerpoint/2010/main" val="1792418262"/>
      </p:ext>
    </p:extLst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data she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8113811" y="1557338"/>
            <a:ext cx="3600352" cy="1511300"/>
          </a:xfrm>
          <a:custGeom>
            <a:avLst/>
            <a:gdLst/>
            <a:ahLst/>
            <a:cxnLst/>
            <a:rect l="l" t="t" r="r" b="b"/>
            <a:pathLst>
              <a:path w="3600352" h="1511300">
                <a:moveTo>
                  <a:pt x="0" y="0"/>
                </a:moveTo>
                <a:lnTo>
                  <a:pt x="1009552" y="0"/>
                </a:lnTo>
                <a:lnTo>
                  <a:pt x="1656184" y="0"/>
                </a:lnTo>
                <a:lnTo>
                  <a:pt x="3600352" y="0"/>
                </a:lnTo>
                <a:lnTo>
                  <a:pt x="3600352" y="431462"/>
                </a:lnTo>
                <a:lnTo>
                  <a:pt x="3600352" y="1199350"/>
                </a:lnTo>
                <a:lnTo>
                  <a:pt x="3600352" y="1511300"/>
                </a:lnTo>
                <a:lnTo>
                  <a:pt x="3288402" y="1511300"/>
                </a:lnTo>
                <a:lnTo>
                  <a:pt x="2808446" y="1511300"/>
                </a:lnTo>
                <a:lnTo>
                  <a:pt x="1656184" y="1511300"/>
                </a:lnTo>
                <a:lnTo>
                  <a:pt x="10095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1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4297363" y="1557338"/>
            <a:ext cx="360045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2" name="Picture Placeholder 6"/>
          <p:cNvSpPr>
            <a:spLocks noGrp="1"/>
          </p:cNvSpPr>
          <p:nvPr>
            <p:ph type="pic" sz="quarter" idx="32"/>
          </p:nvPr>
        </p:nvSpPr>
        <p:spPr>
          <a:xfrm>
            <a:off x="481013" y="1557338"/>
            <a:ext cx="3600350" cy="1511300"/>
          </a:xfrm>
          <a:custGeom>
            <a:avLst/>
            <a:gdLst/>
            <a:ahLst/>
            <a:cxnLst/>
            <a:rect l="l" t="t" r="r" b="b"/>
            <a:pathLst>
              <a:path w="3600350" h="1511300">
                <a:moveTo>
                  <a:pt x="311950" y="0"/>
                </a:moveTo>
                <a:lnTo>
                  <a:pt x="2088182" y="0"/>
                </a:lnTo>
                <a:lnTo>
                  <a:pt x="2590800" y="0"/>
                </a:lnTo>
                <a:lnTo>
                  <a:pt x="3600350" y="0"/>
                </a:lnTo>
                <a:lnTo>
                  <a:pt x="3600350" y="1511300"/>
                </a:lnTo>
                <a:lnTo>
                  <a:pt x="2590800" y="1511300"/>
                </a:lnTo>
                <a:lnTo>
                  <a:pt x="20881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8" name="Rounded Rectangle 27"/>
          <p:cNvSpPr/>
          <p:nvPr userDrawn="1"/>
        </p:nvSpPr>
        <p:spPr>
          <a:xfrm>
            <a:off x="8113867" y="3068960"/>
            <a:ext cx="3600296" cy="2952428"/>
          </a:xfrm>
          <a:custGeom>
            <a:avLst/>
            <a:gdLst/>
            <a:ahLst/>
            <a:cxnLst/>
            <a:rect l="l" t="t" r="r" b="b"/>
            <a:pathLst>
              <a:path w="3672360" h="2952428">
                <a:moveTo>
                  <a:pt x="0" y="0"/>
                </a:moveTo>
                <a:lnTo>
                  <a:pt x="359074" y="0"/>
                </a:lnTo>
                <a:lnTo>
                  <a:pt x="3313286" y="0"/>
                </a:lnTo>
                <a:lnTo>
                  <a:pt x="3672360" y="0"/>
                </a:lnTo>
                <a:lnTo>
                  <a:pt x="3672360" y="359074"/>
                </a:lnTo>
                <a:lnTo>
                  <a:pt x="3672360" y="1224136"/>
                </a:lnTo>
                <a:lnTo>
                  <a:pt x="3672360" y="2593354"/>
                </a:lnTo>
                <a:cubicBezTo>
                  <a:pt x="3672360" y="2791665"/>
                  <a:pt x="3511597" y="2952428"/>
                  <a:pt x="3313286" y="2952428"/>
                </a:cubicBezTo>
                <a:lnTo>
                  <a:pt x="936104" y="2952428"/>
                </a:lnTo>
                <a:lnTo>
                  <a:pt x="359074" y="2952428"/>
                </a:lnTo>
                <a:lnTo>
                  <a:pt x="0" y="2952428"/>
                </a:lnTo>
                <a:lnTo>
                  <a:pt x="0" y="2593354"/>
                </a:lnTo>
                <a:lnTo>
                  <a:pt x="0" y="1512168"/>
                </a:lnTo>
                <a:lnTo>
                  <a:pt x="0" y="1224136"/>
                </a:lnTo>
                <a:lnTo>
                  <a:pt x="0" y="35907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8113867" y="3068960"/>
            <a:ext cx="3600296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481012" y="3068960"/>
            <a:ext cx="3600295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Rectangle 19"/>
          <p:cNvSpPr/>
          <p:nvPr userDrawn="1"/>
        </p:nvSpPr>
        <p:spPr>
          <a:xfrm>
            <a:off x="4297388" y="3068960"/>
            <a:ext cx="36004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F890-D344-4C66-AF03-BECF4D855450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6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3600294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4297387" y="3068960"/>
            <a:ext cx="3600399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3596257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6" name="Text Placeholder 34"/>
          <p:cNvSpPr>
            <a:spLocks noGrp="1"/>
          </p:cNvSpPr>
          <p:nvPr>
            <p:ph type="body" sz="quarter" idx="37" hasCustomPrompt="1"/>
          </p:nvPr>
        </p:nvSpPr>
        <p:spPr>
          <a:xfrm>
            <a:off x="4297387" y="2804306"/>
            <a:ext cx="36004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7" name="Text Placeholder 34"/>
          <p:cNvSpPr>
            <a:spLocks noGrp="1"/>
          </p:cNvSpPr>
          <p:nvPr>
            <p:ph type="body" sz="quarter" idx="38" hasCustomPrompt="1"/>
          </p:nvPr>
        </p:nvSpPr>
        <p:spPr>
          <a:xfrm>
            <a:off x="8113869" y="2804306"/>
            <a:ext cx="3600294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2814954"/>
      </p:ext>
    </p:extLst>
  </p:cSld>
  <p:clrMapOvr>
    <a:masterClrMapping/>
  </p:clrMapOvr>
  <p:transition spd="med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data sheets 2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C32B-B04C-4B15-8131-623860FB7D7E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21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8113811" y="1557338"/>
            <a:ext cx="3600352" cy="1511300"/>
          </a:xfrm>
          <a:custGeom>
            <a:avLst/>
            <a:gdLst/>
            <a:ahLst/>
            <a:cxnLst/>
            <a:rect l="l" t="t" r="r" b="b"/>
            <a:pathLst>
              <a:path w="3600352" h="1511300">
                <a:moveTo>
                  <a:pt x="0" y="0"/>
                </a:moveTo>
                <a:lnTo>
                  <a:pt x="1009552" y="0"/>
                </a:lnTo>
                <a:lnTo>
                  <a:pt x="1656184" y="0"/>
                </a:lnTo>
                <a:lnTo>
                  <a:pt x="3600352" y="0"/>
                </a:lnTo>
                <a:lnTo>
                  <a:pt x="3600352" y="431462"/>
                </a:lnTo>
                <a:lnTo>
                  <a:pt x="3600352" y="1199350"/>
                </a:lnTo>
                <a:lnTo>
                  <a:pt x="3600352" y="1511300"/>
                </a:lnTo>
                <a:lnTo>
                  <a:pt x="3288402" y="1511300"/>
                </a:lnTo>
                <a:lnTo>
                  <a:pt x="2808446" y="1511300"/>
                </a:lnTo>
                <a:lnTo>
                  <a:pt x="1656184" y="1511300"/>
                </a:lnTo>
                <a:lnTo>
                  <a:pt x="10095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5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4297363" y="1557338"/>
            <a:ext cx="360045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9" name="Picture Placeholder 6"/>
          <p:cNvSpPr>
            <a:spLocks noGrp="1"/>
          </p:cNvSpPr>
          <p:nvPr>
            <p:ph type="pic" sz="quarter" idx="32"/>
          </p:nvPr>
        </p:nvSpPr>
        <p:spPr>
          <a:xfrm>
            <a:off x="481013" y="1557338"/>
            <a:ext cx="3600350" cy="1511300"/>
          </a:xfrm>
          <a:custGeom>
            <a:avLst/>
            <a:gdLst/>
            <a:ahLst/>
            <a:cxnLst/>
            <a:rect l="l" t="t" r="r" b="b"/>
            <a:pathLst>
              <a:path w="3600350" h="1511300">
                <a:moveTo>
                  <a:pt x="311950" y="0"/>
                </a:moveTo>
                <a:lnTo>
                  <a:pt x="2088182" y="0"/>
                </a:lnTo>
                <a:lnTo>
                  <a:pt x="2590800" y="0"/>
                </a:lnTo>
                <a:lnTo>
                  <a:pt x="3600350" y="0"/>
                </a:lnTo>
                <a:lnTo>
                  <a:pt x="3600350" y="1511300"/>
                </a:lnTo>
                <a:lnTo>
                  <a:pt x="2590800" y="1511300"/>
                </a:lnTo>
                <a:lnTo>
                  <a:pt x="20881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1" name="Rounded Rectangle 27"/>
          <p:cNvSpPr/>
          <p:nvPr userDrawn="1"/>
        </p:nvSpPr>
        <p:spPr>
          <a:xfrm>
            <a:off x="8113867" y="3068960"/>
            <a:ext cx="3600296" cy="2952428"/>
          </a:xfrm>
          <a:custGeom>
            <a:avLst/>
            <a:gdLst/>
            <a:ahLst/>
            <a:cxnLst/>
            <a:rect l="l" t="t" r="r" b="b"/>
            <a:pathLst>
              <a:path w="3672360" h="2952428">
                <a:moveTo>
                  <a:pt x="0" y="0"/>
                </a:moveTo>
                <a:lnTo>
                  <a:pt x="359074" y="0"/>
                </a:lnTo>
                <a:lnTo>
                  <a:pt x="3313286" y="0"/>
                </a:lnTo>
                <a:lnTo>
                  <a:pt x="3672360" y="0"/>
                </a:lnTo>
                <a:lnTo>
                  <a:pt x="3672360" y="359074"/>
                </a:lnTo>
                <a:lnTo>
                  <a:pt x="3672360" y="1224136"/>
                </a:lnTo>
                <a:lnTo>
                  <a:pt x="3672360" y="2593354"/>
                </a:lnTo>
                <a:cubicBezTo>
                  <a:pt x="3672360" y="2791665"/>
                  <a:pt x="3511597" y="2952428"/>
                  <a:pt x="3313286" y="2952428"/>
                </a:cubicBezTo>
                <a:lnTo>
                  <a:pt x="936104" y="2952428"/>
                </a:lnTo>
                <a:lnTo>
                  <a:pt x="359074" y="2952428"/>
                </a:lnTo>
                <a:lnTo>
                  <a:pt x="0" y="2952428"/>
                </a:lnTo>
                <a:lnTo>
                  <a:pt x="0" y="2593354"/>
                </a:lnTo>
                <a:lnTo>
                  <a:pt x="0" y="1512168"/>
                </a:lnTo>
                <a:lnTo>
                  <a:pt x="0" y="1224136"/>
                </a:lnTo>
                <a:lnTo>
                  <a:pt x="0" y="35907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8113867" y="3068960"/>
            <a:ext cx="3600296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Rectangle 32"/>
          <p:cNvSpPr/>
          <p:nvPr userDrawn="1"/>
        </p:nvSpPr>
        <p:spPr>
          <a:xfrm>
            <a:off x="481012" y="3068960"/>
            <a:ext cx="3600295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Rectangle 33"/>
          <p:cNvSpPr/>
          <p:nvPr userDrawn="1"/>
        </p:nvSpPr>
        <p:spPr>
          <a:xfrm>
            <a:off x="4297388" y="3068960"/>
            <a:ext cx="36004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3600294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4297387" y="3068960"/>
            <a:ext cx="3600399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7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3596257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8" name="Text Placeholder 34"/>
          <p:cNvSpPr>
            <a:spLocks noGrp="1"/>
          </p:cNvSpPr>
          <p:nvPr>
            <p:ph type="body" sz="quarter" idx="37" hasCustomPrompt="1"/>
          </p:nvPr>
        </p:nvSpPr>
        <p:spPr>
          <a:xfrm>
            <a:off x="4297387" y="2804306"/>
            <a:ext cx="36004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9" name="Text Placeholder 34"/>
          <p:cNvSpPr>
            <a:spLocks noGrp="1"/>
          </p:cNvSpPr>
          <p:nvPr>
            <p:ph type="body" sz="quarter" idx="38" hasCustomPrompt="1"/>
          </p:nvPr>
        </p:nvSpPr>
        <p:spPr>
          <a:xfrm>
            <a:off x="8113869" y="2804306"/>
            <a:ext cx="3600294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</p:spTree>
    <p:extLst>
      <p:ext uri="{BB962C8B-B14F-4D97-AF65-F5344CB8AC3E}">
        <p14:creationId xmlns:p14="http://schemas.microsoft.com/office/powerpoint/2010/main" val="4141227179"/>
      </p:ext>
    </p:extLst>
  </p:cSld>
  <p:clrMapOvr>
    <a:masterClrMapping/>
  </p:clrMapOvr>
  <p:transition spd="med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data she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480963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Rectangle 32"/>
          <p:cNvSpPr/>
          <p:nvPr userDrawn="1"/>
        </p:nvSpPr>
        <p:spPr>
          <a:xfrm>
            <a:off x="3325279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Rectangle 33"/>
          <p:cNvSpPr/>
          <p:nvPr userDrawn="1"/>
        </p:nvSpPr>
        <p:spPr>
          <a:xfrm>
            <a:off x="6169595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Rounded Rectangle 27"/>
          <p:cNvSpPr/>
          <p:nvPr userDrawn="1"/>
        </p:nvSpPr>
        <p:spPr>
          <a:xfrm>
            <a:off x="9014211" y="3068960"/>
            <a:ext cx="2700000" cy="2952428"/>
          </a:xfrm>
          <a:custGeom>
            <a:avLst/>
            <a:gdLst/>
            <a:ahLst/>
            <a:cxnLst/>
            <a:rect l="l" t="t" r="r" b="b"/>
            <a:pathLst>
              <a:path w="2736256" h="2952428">
                <a:moveTo>
                  <a:pt x="0" y="0"/>
                </a:moveTo>
                <a:lnTo>
                  <a:pt x="2377182" y="0"/>
                </a:lnTo>
                <a:lnTo>
                  <a:pt x="2736256" y="0"/>
                </a:lnTo>
                <a:lnTo>
                  <a:pt x="2736256" y="359074"/>
                </a:lnTo>
                <a:lnTo>
                  <a:pt x="2736256" y="1224136"/>
                </a:lnTo>
                <a:lnTo>
                  <a:pt x="2736256" y="2593354"/>
                </a:lnTo>
                <a:cubicBezTo>
                  <a:pt x="2736256" y="2791665"/>
                  <a:pt x="2575493" y="2952428"/>
                  <a:pt x="2377182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3325579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6169594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9014211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81013" y="1557338"/>
            <a:ext cx="2700250" cy="1511300"/>
          </a:xfrm>
          <a:custGeom>
            <a:avLst/>
            <a:gdLst/>
            <a:ahLst/>
            <a:cxnLst/>
            <a:rect l="l" t="t" r="r" b="b"/>
            <a:pathLst>
              <a:path w="2700250" h="1511300">
                <a:moveTo>
                  <a:pt x="311950" y="0"/>
                </a:moveTo>
                <a:lnTo>
                  <a:pt x="1368102" y="0"/>
                </a:lnTo>
                <a:lnTo>
                  <a:pt x="1943100" y="0"/>
                </a:lnTo>
                <a:lnTo>
                  <a:pt x="2700250" y="0"/>
                </a:lnTo>
                <a:lnTo>
                  <a:pt x="2700250" y="1511300"/>
                </a:lnTo>
                <a:lnTo>
                  <a:pt x="1943100" y="1511300"/>
                </a:lnTo>
                <a:lnTo>
                  <a:pt x="136810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5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9013911" y="1557338"/>
            <a:ext cx="2700252" cy="1511300"/>
          </a:xfrm>
          <a:custGeom>
            <a:avLst/>
            <a:gdLst/>
            <a:ahLst/>
            <a:cxnLst/>
            <a:rect l="l" t="t" r="r" b="b"/>
            <a:pathLst>
              <a:path w="2700252" h="1511300">
                <a:moveTo>
                  <a:pt x="0" y="0"/>
                </a:moveTo>
                <a:lnTo>
                  <a:pt x="757152" y="0"/>
                </a:lnTo>
                <a:lnTo>
                  <a:pt x="1188132" y="0"/>
                </a:lnTo>
                <a:lnTo>
                  <a:pt x="2700252" y="0"/>
                </a:lnTo>
                <a:lnTo>
                  <a:pt x="2700252" y="791512"/>
                </a:lnTo>
                <a:lnTo>
                  <a:pt x="2700252" y="1199350"/>
                </a:lnTo>
                <a:lnTo>
                  <a:pt x="2700252" y="1511300"/>
                </a:lnTo>
                <a:lnTo>
                  <a:pt x="2388302" y="1511300"/>
                </a:lnTo>
                <a:lnTo>
                  <a:pt x="1764326" y="1511300"/>
                </a:lnTo>
                <a:lnTo>
                  <a:pt x="1188132" y="1511300"/>
                </a:lnTo>
                <a:lnTo>
                  <a:pt x="7571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6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3325813" y="1557338"/>
            <a:ext cx="2699766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7" name="Picture Placeholder 43"/>
          <p:cNvSpPr>
            <a:spLocks noGrp="1"/>
          </p:cNvSpPr>
          <p:nvPr>
            <p:ph type="pic" sz="quarter" idx="25"/>
          </p:nvPr>
        </p:nvSpPr>
        <p:spPr>
          <a:xfrm>
            <a:off x="6169123" y="1557338"/>
            <a:ext cx="270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03931-528C-4AE5-B8C5-3AB29FB94C84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1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0963" y="2804306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8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595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9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3325279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0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9014211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38692554"/>
      </p:ext>
    </p:extLst>
  </p:cSld>
  <p:clrMapOvr>
    <a:masterClrMapping/>
  </p:clrMapOvr>
  <p:transition spd="med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data sheets 2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651DA-5865-4694-B753-E15DEA681E0B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480963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Rectangle 25"/>
          <p:cNvSpPr/>
          <p:nvPr userDrawn="1"/>
        </p:nvSpPr>
        <p:spPr>
          <a:xfrm>
            <a:off x="3325279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Rectangle 26"/>
          <p:cNvSpPr/>
          <p:nvPr userDrawn="1"/>
        </p:nvSpPr>
        <p:spPr>
          <a:xfrm>
            <a:off x="6169595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Rounded Rectangle 27"/>
          <p:cNvSpPr/>
          <p:nvPr userDrawn="1"/>
        </p:nvSpPr>
        <p:spPr>
          <a:xfrm>
            <a:off x="9014211" y="3068960"/>
            <a:ext cx="2700000" cy="2952428"/>
          </a:xfrm>
          <a:custGeom>
            <a:avLst/>
            <a:gdLst/>
            <a:ahLst/>
            <a:cxnLst/>
            <a:rect l="l" t="t" r="r" b="b"/>
            <a:pathLst>
              <a:path w="2736256" h="2952428">
                <a:moveTo>
                  <a:pt x="0" y="0"/>
                </a:moveTo>
                <a:lnTo>
                  <a:pt x="2377182" y="0"/>
                </a:lnTo>
                <a:lnTo>
                  <a:pt x="2736256" y="0"/>
                </a:lnTo>
                <a:lnTo>
                  <a:pt x="2736256" y="359074"/>
                </a:lnTo>
                <a:lnTo>
                  <a:pt x="2736256" y="1224136"/>
                </a:lnTo>
                <a:lnTo>
                  <a:pt x="2736256" y="2593354"/>
                </a:lnTo>
                <a:cubicBezTo>
                  <a:pt x="2736256" y="2791665"/>
                  <a:pt x="2575493" y="2952428"/>
                  <a:pt x="2377182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3325579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8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6169594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9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9014211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81013" y="1557338"/>
            <a:ext cx="2700250" cy="1511300"/>
          </a:xfrm>
          <a:custGeom>
            <a:avLst/>
            <a:gdLst/>
            <a:ahLst/>
            <a:cxnLst/>
            <a:rect l="l" t="t" r="r" b="b"/>
            <a:pathLst>
              <a:path w="2700250" h="1511300">
                <a:moveTo>
                  <a:pt x="311950" y="0"/>
                </a:moveTo>
                <a:lnTo>
                  <a:pt x="1368102" y="0"/>
                </a:lnTo>
                <a:lnTo>
                  <a:pt x="1943100" y="0"/>
                </a:lnTo>
                <a:lnTo>
                  <a:pt x="2700250" y="0"/>
                </a:lnTo>
                <a:lnTo>
                  <a:pt x="2700250" y="1511300"/>
                </a:lnTo>
                <a:lnTo>
                  <a:pt x="1943100" y="1511300"/>
                </a:lnTo>
                <a:lnTo>
                  <a:pt x="136810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41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9013911" y="1557338"/>
            <a:ext cx="2700252" cy="1511300"/>
          </a:xfrm>
          <a:custGeom>
            <a:avLst/>
            <a:gdLst/>
            <a:ahLst/>
            <a:cxnLst/>
            <a:rect l="l" t="t" r="r" b="b"/>
            <a:pathLst>
              <a:path w="2700252" h="1511300">
                <a:moveTo>
                  <a:pt x="0" y="0"/>
                </a:moveTo>
                <a:lnTo>
                  <a:pt x="757152" y="0"/>
                </a:lnTo>
                <a:lnTo>
                  <a:pt x="1188132" y="0"/>
                </a:lnTo>
                <a:lnTo>
                  <a:pt x="2700252" y="0"/>
                </a:lnTo>
                <a:lnTo>
                  <a:pt x="2700252" y="791512"/>
                </a:lnTo>
                <a:lnTo>
                  <a:pt x="2700252" y="1199350"/>
                </a:lnTo>
                <a:lnTo>
                  <a:pt x="2700252" y="1511300"/>
                </a:lnTo>
                <a:lnTo>
                  <a:pt x="2388302" y="1511300"/>
                </a:lnTo>
                <a:lnTo>
                  <a:pt x="1764326" y="1511300"/>
                </a:lnTo>
                <a:lnTo>
                  <a:pt x="1188132" y="1511300"/>
                </a:lnTo>
                <a:lnTo>
                  <a:pt x="7571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42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3325813" y="1557338"/>
            <a:ext cx="2699766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43" name="Picture Placeholder 43"/>
          <p:cNvSpPr>
            <a:spLocks noGrp="1"/>
          </p:cNvSpPr>
          <p:nvPr>
            <p:ph type="pic" sz="quarter" idx="25"/>
          </p:nvPr>
        </p:nvSpPr>
        <p:spPr>
          <a:xfrm>
            <a:off x="6169123" y="1557338"/>
            <a:ext cx="270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44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0963" y="2804306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5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595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6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3325279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7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9014211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</p:spTree>
    <p:extLst>
      <p:ext uri="{BB962C8B-B14F-4D97-AF65-F5344CB8AC3E}">
        <p14:creationId xmlns:p14="http://schemas.microsoft.com/office/powerpoint/2010/main" val="3732375206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4701" y="2708275"/>
            <a:ext cx="7129462" cy="1441450"/>
          </a:xfrm>
        </p:spPr>
        <p:txBody>
          <a:bodyPr anchor="ctr" anchorCtr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5" name="Freeform 6"/>
          <p:cNvSpPr>
            <a:spLocks/>
          </p:cNvSpPr>
          <p:nvPr userDrawn="1"/>
        </p:nvSpPr>
        <p:spPr bwMode="auto">
          <a:xfrm>
            <a:off x="0" y="119063"/>
            <a:ext cx="3517900" cy="3233738"/>
          </a:xfrm>
          <a:custGeom>
            <a:avLst/>
            <a:gdLst>
              <a:gd name="T0" fmla="*/ 0 w 2216"/>
              <a:gd name="T1" fmla="*/ 1158 h 2037"/>
              <a:gd name="T2" fmla="*/ 0 w 2216"/>
              <a:gd name="T3" fmla="*/ 578 h 2037"/>
              <a:gd name="T4" fmla="*/ 0 w 2216"/>
              <a:gd name="T5" fmla="*/ 0 h 2037"/>
              <a:gd name="T6" fmla="*/ 18 w 2216"/>
              <a:gd name="T7" fmla="*/ 2 h 2037"/>
              <a:gd name="T8" fmla="*/ 35 w 2216"/>
              <a:gd name="T9" fmla="*/ 3 h 2037"/>
              <a:gd name="T10" fmla="*/ 51 w 2216"/>
              <a:gd name="T11" fmla="*/ 5 h 2037"/>
              <a:gd name="T12" fmla="*/ 68 w 2216"/>
              <a:gd name="T13" fmla="*/ 9 h 2037"/>
              <a:gd name="T14" fmla="*/ 84 w 2216"/>
              <a:gd name="T15" fmla="*/ 12 h 2037"/>
              <a:gd name="T16" fmla="*/ 99 w 2216"/>
              <a:gd name="T17" fmla="*/ 16 h 2037"/>
              <a:gd name="T18" fmla="*/ 115 w 2216"/>
              <a:gd name="T19" fmla="*/ 21 h 2037"/>
              <a:gd name="T20" fmla="*/ 130 w 2216"/>
              <a:gd name="T21" fmla="*/ 26 h 2037"/>
              <a:gd name="T22" fmla="*/ 159 w 2216"/>
              <a:gd name="T23" fmla="*/ 36 h 2037"/>
              <a:gd name="T24" fmla="*/ 185 w 2216"/>
              <a:gd name="T25" fmla="*/ 49 h 2037"/>
              <a:gd name="T26" fmla="*/ 211 w 2216"/>
              <a:gd name="T27" fmla="*/ 63 h 2037"/>
              <a:gd name="T28" fmla="*/ 233 w 2216"/>
              <a:gd name="T29" fmla="*/ 76 h 2037"/>
              <a:gd name="T30" fmla="*/ 254 w 2216"/>
              <a:gd name="T31" fmla="*/ 89 h 2037"/>
              <a:gd name="T32" fmla="*/ 273 w 2216"/>
              <a:gd name="T33" fmla="*/ 101 h 2037"/>
              <a:gd name="T34" fmla="*/ 301 w 2216"/>
              <a:gd name="T35" fmla="*/ 124 h 2037"/>
              <a:gd name="T36" fmla="*/ 312 w 2216"/>
              <a:gd name="T37" fmla="*/ 133 h 2037"/>
              <a:gd name="T38" fmla="*/ 319 w 2216"/>
              <a:gd name="T39" fmla="*/ 139 h 2037"/>
              <a:gd name="T40" fmla="*/ 327 w 2216"/>
              <a:gd name="T41" fmla="*/ 145 h 2037"/>
              <a:gd name="T42" fmla="*/ 1271 w 2216"/>
              <a:gd name="T43" fmla="*/ 1091 h 2037"/>
              <a:gd name="T44" fmla="*/ 2216 w 2216"/>
              <a:gd name="T45" fmla="*/ 2037 h 2037"/>
              <a:gd name="T46" fmla="*/ 1548 w 2216"/>
              <a:gd name="T47" fmla="*/ 2037 h 2037"/>
              <a:gd name="T48" fmla="*/ 879 w 2216"/>
              <a:gd name="T49" fmla="*/ 2037 h 2037"/>
              <a:gd name="T50" fmla="*/ 0 w 2216"/>
              <a:gd name="T51" fmla="*/ 1158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2216" h="2037">
                <a:moveTo>
                  <a:pt x="0" y="1158"/>
                </a:moveTo>
                <a:lnTo>
                  <a:pt x="0" y="578"/>
                </a:lnTo>
                <a:lnTo>
                  <a:pt x="0" y="0"/>
                </a:lnTo>
                <a:lnTo>
                  <a:pt x="18" y="2"/>
                </a:lnTo>
                <a:lnTo>
                  <a:pt x="35" y="3"/>
                </a:lnTo>
                <a:lnTo>
                  <a:pt x="51" y="5"/>
                </a:lnTo>
                <a:lnTo>
                  <a:pt x="68" y="9"/>
                </a:lnTo>
                <a:lnTo>
                  <a:pt x="84" y="12"/>
                </a:lnTo>
                <a:lnTo>
                  <a:pt x="99" y="16"/>
                </a:lnTo>
                <a:lnTo>
                  <a:pt x="115" y="21"/>
                </a:lnTo>
                <a:lnTo>
                  <a:pt x="130" y="26"/>
                </a:lnTo>
                <a:lnTo>
                  <a:pt x="159" y="36"/>
                </a:lnTo>
                <a:lnTo>
                  <a:pt x="185" y="49"/>
                </a:lnTo>
                <a:lnTo>
                  <a:pt x="211" y="63"/>
                </a:lnTo>
                <a:lnTo>
                  <a:pt x="233" y="76"/>
                </a:lnTo>
                <a:lnTo>
                  <a:pt x="254" y="89"/>
                </a:lnTo>
                <a:lnTo>
                  <a:pt x="273" y="101"/>
                </a:lnTo>
                <a:lnTo>
                  <a:pt x="301" y="124"/>
                </a:lnTo>
                <a:lnTo>
                  <a:pt x="312" y="133"/>
                </a:lnTo>
                <a:lnTo>
                  <a:pt x="319" y="139"/>
                </a:lnTo>
                <a:lnTo>
                  <a:pt x="327" y="145"/>
                </a:lnTo>
                <a:lnTo>
                  <a:pt x="1271" y="1091"/>
                </a:lnTo>
                <a:lnTo>
                  <a:pt x="2216" y="2037"/>
                </a:lnTo>
                <a:lnTo>
                  <a:pt x="1548" y="2037"/>
                </a:lnTo>
                <a:lnTo>
                  <a:pt x="879" y="2037"/>
                </a:lnTo>
                <a:lnTo>
                  <a:pt x="0" y="115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7"/>
          <p:cNvSpPr>
            <a:spLocks/>
          </p:cNvSpPr>
          <p:nvPr userDrawn="1"/>
        </p:nvSpPr>
        <p:spPr bwMode="auto">
          <a:xfrm>
            <a:off x="0" y="3508376"/>
            <a:ext cx="3517900" cy="3233738"/>
          </a:xfrm>
          <a:custGeom>
            <a:avLst/>
            <a:gdLst>
              <a:gd name="T0" fmla="*/ 879 w 2216"/>
              <a:gd name="T1" fmla="*/ 0 h 2037"/>
              <a:gd name="T2" fmla="*/ 1548 w 2216"/>
              <a:gd name="T3" fmla="*/ 0 h 2037"/>
              <a:gd name="T4" fmla="*/ 2216 w 2216"/>
              <a:gd name="T5" fmla="*/ 0 h 2037"/>
              <a:gd name="T6" fmla="*/ 1271 w 2216"/>
              <a:gd name="T7" fmla="*/ 946 h 2037"/>
              <a:gd name="T8" fmla="*/ 327 w 2216"/>
              <a:gd name="T9" fmla="*/ 1892 h 2037"/>
              <a:gd name="T10" fmla="*/ 319 w 2216"/>
              <a:gd name="T11" fmla="*/ 1898 h 2037"/>
              <a:gd name="T12" fmla="*/ 312 w 2216"/>
              <a:gd name="T13" fmla="*/ 1905 h 2037"/>
              <a:gd name="T14" fmla="*/ 301 w 2216"/>
              <a:gd name="T15" fmla="*/ 1914 h 2037"/>
              <a:gd name="T16" fmla="*/ 288 w 2216"/>
              <a:gd name="T17" fmla="*/ 1925 h 2037"/>
              <a:gd name="T18" fmla="*/ 273 w 2216"/>
              <a:gd name="T19" fmla="*/ 1936 h 2037"/>
              <a:gd name="T20" fmla="*/ 254 w 2216"/>
              <a:gd name="T21" fmla="*/ 1948 h 2037"/>
              <a:gd name="T22" fmla="*/ 233 w 2216"/>
              <a:gd name="T23" fmla="*/ 1962 h 2037"/>
              <a:gd name="T24" fmla="*/ 211 w 2216"/>
              <a:gd name="T25" fmla="*/ 1976 h 2037"/>
              <a:gd name="T26" fmla="*/ 185 w 2216"/>
              <a:gd name="T27" fmla="*/ 1988 h 2037"/>
              <a:gd name="T28" fmla="*/ 159 w 2216"/>
              <a:gd name="T29" fmla="*/ 2001 h 2037"/>
              <a:gd name="T30" fmla="*/ 145 w 2216"/>
              <a:gd name="T31" fmla="*/ 2006 h 2037"/>
              <a:gd name="T32" fmla="*/ 130 w 2216"/>
              <a:gd name="T33" fmla="*/ 2012 h 2037"/>
              <a:gd name="T34" fmla="*/ 115 w 2216"/>
              <a:gd name="T35" fmla="*/ 2017 h 2037"/>
              <a:gd name="T36" fmla="*/ 99 w 2216"/>
              <a:gd name="T37" fmla="*/ 2021 h 2037"/>
              <a:gd name="T38" fmla="*/ 84 w 2216"/>
              <a:gd name="T39" fmla="*/ 2025 h 2037"/>
              <a:gd name="T40" fmla="*/ 68 w 2216"/>
              <a:gd name="T41" fmla="*/ 2029 h 2037"/>
              <a:gd name="T42" fmla="*/ 51 w 2216"/>
              <a:gd name="T43" fmla="*/ 2032 h 2037"/>
              <a:gd name="T44" fmla="*/ 35 w 2216"/>
              <a:gd name="T45" fmla="*/ 2035 h 2037"/>
              <a:gd name="T46" fmla="*/ 18 w 2216"/>
              <a:gd name="T47" fmla="*/ 2036 h 2037"/>
              <a:gd name="T48" fmla="*/ 0 w 2216"/>
              <a:gd name="T49" fmla="*/ 2037 h 2037"/>
              <a:gd name="T50" fmla="*/ 0 w 2216"/>
              <a:gd name="T51" fmla="*/ 1458 h 2037"/>
              <a:gd name="T52" fmla="*/ 0 w 2216"/>
              <a:gd name="T53" fmla="*/ 880 h 2037"/>
              <a:gd name="T54" fmla="*/ 879 w 2216"/>
              <a:gd name="T55" fmla="*/ 0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16" h="2037">
                <a:moveTo>
                  <a:pt x="879" y="0"/>
                </a:moveTo>
                <a:lnTo>
                  <a:pt x="1548" y="0"/>
                </a:lnTo>
                <a:lnTo>
                  <a:pt x="2216" y="0"/>
                </a:lnTo>
                <a:lnTo>
                  <a:pt x="1271" y="946"/>
                </a:lnTo>
                <a:lnTo>
                  <a:pt x="327" y="1892"/>
                </a:lnTo>
                <a:lnTo>
                  <a:pt x="319" y="1898"/>
                </a:lnTo>
                <a:lnTo>
                  <a:pt x="312" y="1905"/>
                </a:lnTo>
                <a:lnTo>
                  <a:pt x="301" y="1914"/>
                </a:lnTo>
                <a:lnTo>
                  <a:pt x="288" y="1925"/>
                </a:lnTo>
                <a:lnTo>
                  <a:pt x="273" y="1936"/>
                </a:lnTo>
                <a:lnTo>
                  <a:pt x="254" y="1948"/>
                </a:lnTo>
                <a:lnTo>
                  <a:pt x="233" y="1962"/>
                </a:lnTo>
                <a:lnTo>
                  <a:pt x="211" y="1976"/>
                </a:lnTo>
                <a:lnTo>
                  <a:pt x="185" y="1988"/>
                </a:lnTo>
                <a:lnTo>
                  <a:pt x="159" y="2001"/>
                </a:lnTo>
                <a:lnTo>
                  <a:pt x="145" y="2006"/>
                </a:lnTo>
                <a:lnTo>
                  <a:pt x="130" y="2012"/>
                </a:lnTo>
                <a:lnTo>
                  <a:pt x="115" y="2017"/>
                </a:lnTo>
                <a:lnTo>
                  <a:pt x="99" y="2021"/>
                </a:lnTo>
                <a:lnTo>
                  <a:pt x="84" y="2025"/>
                </a:lnTo>
                <a:lnTo>
                  <a:pt x="68" y="2029"/>
                </a:lnTo>
                <a:lnTo>
                  <a:pt x="51" y="2032"/>
                </a:lnTo>
                <a:lnTo>
                  <a:pt x="35" y="2035"/>
                </a:lnTo>
                <a:lnTo>
                  <a:pt x="18" y="2036"/>
                </a:lnTo>
                <a:lnTo>
                  <a:pt x="0" y="2037"/>
                </a:lnTo>
                <a:lnTo>
                  <a:pt x="0" y="1458"/>
                </a:lnTo>
                <a:lnTo>
                  <a:pt x="0" y="880"/>
                </a:lnTo>
                <a:lnTo>
                  <a:pt x="879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3248810"/>
      </p:ext>
    </p:extLst>
  </p:cSld>
  <p:clrMapOvr>
    <a:masterClrMapping/>
  </p:clrMapOvr>
  <p:transition spd="med"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data she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481013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8" name="Rectangle 37"/>
          <p:cNvSpPr/>
          <p:nvPr userDrawn="1"/>
        </p:nvSpPr>
        <p:spPr>
          <a:xfrm>
            <a:off x="277200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Rectangle 38"/>
          <p:cNvSpPr/>
          <p:nvPr userDrawn="1"/>
        </p:nvSpPr>
        <p:spPr>
          <a:xfrm>
            <a:off x="505359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Rectangle 39"/>
          <p:cNvSpPr/>
          <p:nvPr userDrawn="1"/>
        </p:nvSpPr>
        <p:spPr>
          <a:xfrm>
            <a:off x="733680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Rounded Rectangle 27"/>
          <p:cNvSpPr/>
          <p:nvPr userDrawn="1"/>
        </p:nvSpPr>
        <p:spPr>
          <a:xfrm>
            <a:off x="9625979" y="3068960"/>
            <a:ext cx="2088184" cy="2952428"/>
          </a:xfrm>
          <a:custGeom>
            <a:avLst/>
            <a:gdLst/>
            <a:ahLst/>
            <a:cxnLst/>
            <a:rect l="l" t="t" r="r" b="b"/>
            <a:pathLst>
              <a:path w="2088184" h="2952428">
                <a:moveTo>
                  <a:pt x="0" y="0"/>
                </a:moveTo>
                <a:lnTo>
                  <a:pt x="1729110" y="0"/>
                </a:lnTo>
                <a:lnTo>
                  <a:pt x="2088184" y="0"/>
                </a:lnTo>
                <a:lnTo>
                  <a:pt x="2088184" y="359074"/>
                </a:lnTo>
                <a:lnTo>
                  <a:pt x="2088184" y="1224136"/>
                </a:lnTo>
                <a:lnTo>
                  <a:pt x="2088184" y="2593354"/>
                </a:lnTo>
                <a:cubicBezTo>
                  <a:pt x="2088184" y="2791665"/>
                  <a:pt x="1927421" y="2952428"/>
                  <a:pt x="1729110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27720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5053588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73368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Text Placeholder 6"/>
          <p:cNvSpPr>
            <a:spLocks noGrp="1"/>
          </p:cNvSpPr>
          <p:nvPr>
            <p:ph type="body" sz="quarter" idx="41"/>
          </p:nvPr>
        </p:nvSpPr>
        <p:spPr>
          <a:xfrm>
            <a:off x="9626163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5" name="Picture Placeholder 9"/>
          <p:cNvSpPr>
            <a:spLocks noGrp="1"/>
          </p:cNvSpPr>
          <p:nvPr>
            <p:ph type="pic" sz="quarter" idx="33"/>
          </p:nvPr>
        </p:nvSpPr>
        <p:spPr>
          <a:xfrm>
            <a:off x="481013" y="1557338"/>
            <a:ext cx="2088182" cy="1511622"/>
          </a:xfrm>
          <a:custGeom>
            <a:avLst/>
            <a:gdLst/>
            <a:ahLst/>
            <a:cxnLst/>
            <a:rect l="l" t="t" r="r" b="b"/>
            <a:pathLst>
              <a:path w="2088182" h="1511622">
                <a:moveTo>
                  <a:pt x="359961" y="0"/>
                </a:moveTo>
                <a:lnTo>
                  <a:pt x="2088182" y="0"/>
                </a:lnTo>
                <a:lnTo>
                  <a:pt x="2088182" y="1511622"/>
                </a:lnTo>
                <a:lnTo>
                  <a:pt x="2016174" y="1511622"/>
                </a:lnTo>
                <a:lnTo>
                  <a:pt x="2016174" y="1511300"/>
                </a:lnTo>
                <a:lnTo>
                  <a:pt x="0" y="1511300"/>
                </a:lnTo>
                <a:lnTo>
                  <a:pt x="0" y="359961"/>
                </a:lnTo>
                <a:cubicBezTo>
                  <a:pt x="0" y="161160"/>
                  <a:pt x="161160" y="0"/>
                  <a:pt x="35996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6" name="Picture Placeholder 9"/>
          <p:cNvSpPr>
            <a:spLocks noGrp="1"/>
          </p:cNvSpPr>
          <p:nvPr>
            <p:ph type="pic" sz="quarter" idx="42"/>
          </p:nvPr>
        </p:nvSpPr>
        <p:spPr>
          <a:xfrm>
            <a:off x="9626163" y="1557338"/>
            <a:ext cx="2088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78F9-B15D-4DDE-B771-923FFD545019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32"/>
          </p:nvPr>
        </p:nvSpPr>
        <p:spPr>
          <a:xfrm>
            <a:off x="7336800" y="1557338"/>
            <a:ext cx="2088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37"/>
          </p:nvPr>
        </p:nvSpPr>
        <p:spPr>
          <a:xfrm>
            <a:off x="5053588" y="1557338"/>
            <a:ext cx="2088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38"/>
          </p:nvPr>
        </p:nvSpPr>
        <p:spPr>
          <a:xfrm>
            <a:off x="2772000" y="1557338"/>
            <a:ext cx="2088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1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8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5053588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9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2772000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0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7336800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2" name="Text Placeholder 34"/>
          <p:cNvSpPr>
            <a:spLocks noGrp="1"/>
          </p:cNvSpPr>
          <p:nvPr>
            <p:ph type="body" sz="quarter" idx="40" hasCustomPrompt="1"/>
          </p:nvPr>
        </p:nvSpPr>
        <p:spPr>
          <a:xfrm>
            <a:off x="9626163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8001329"/>
      </p:ext>
    </p:extLst>
  </p:cSld>
  <p:clrMapOvr>
    <a:masterClrMapping/>
  </p:clrMapOvr>
  <p:transition spd="med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data sheets 2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1820-E007-4470-86E8-3EAB2DDA7B50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59" name="Rectangle 58"/>
          <p:cNvSpPr/>
          <p:nvPr userDrawn="1"/>
        </p:nvSpPr>
        <p:spPr>
          <a:xfrm>
            <a:off x="481013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0" name="Rectangle 59"/>
          <p:cNvSpPr/>
          <p:nvPr userDrawn="1"/>
        </p:nvSpPr>
        <p:spPr>
          <a:xfrm>
            <a:off x="277200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Rectangle 60"/>
          <p:cNvSpPr/>
          <p:nvPr userDrawn="1"/>
        </p:nvSpPr>
        <p:spPr>
          <a:xfrm>
            <a:off x="505359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2" name="Rectangle 61"/>
          <p:cNvSpPr/>
          <p:nvPr userDrawn="1"/>
        </p:nvSpPr>
        <p:spPr>
          <a:xfrm>
            <a:off x="733680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Rounded Rectangle 27"/>
          <p:cNvSpPr/>
          <p:nvPr userDrawn="1"/>
        </p:nvSpPr>
        <p:spPr>
          <a:xfrm>
            <a:off x="9625979" y="3068960"/>
            <a:ext cx="2088184" cy="2952428"/>
          </a:xfrm>
          <a:custGeom>
            <a:avLst/>
            <a:gdLst/>
            <a:ahLst/>
            <a:cxnLst/>
            <a:rect l="l" t="t" r="r" b="b"/>
            <a:pathLst>
              <a:path w="2088184" h="2952428">
                <a:moveTo>
                  <a:pt x="0" y="0"/>
                </a:moveTo>
                <a:lnTo>
                  <a:pt x="1729110" y="0"/>
                </a:lnTo>
                <a:lnTo>
                  <a:pt x="2088184" y="0"/>
                </a:lnTo>
                <a:lnTo>
                  <a:pt x="2088184" y="359074"/>
                </a:lnTo>
                <a:lnTo>
                  <a:pt x="2088184" y="1224136"/>
                </a:lnTo>
                <a:lnTo>
                  <a:pt x="2088184" y="2593354"/>
                </a:lnTo>
                <a:cubicBezTo>
                  <a:pt x="2088184" y="2791665"/>
                  <a:pt x="1927421" y="2952428"/>
                  <a:pt x="1729110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4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27720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5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6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5053588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7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73368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8" name="Text Placeholder 6"/>
          <p:cNvSpPr>
            <a:spLocks noGrp="1"/>
          </p:cNvSpPr>
          <p:nvPr>
            <p:ph type="body" sz="quarter" idx="41"/>
          </p:nvPr>
        </p:nvSpPr>
        <p:spPr>
          <a:xfrm>
            <a:off x="9626163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9" name="Picture Placeholder 9"/>
          <p:cNvSpPr>
            <a:spLocks noGrp="1"/>
          </p:cNvSpPr>
          <p:nvPr>
            <p:ph type="pic" sz="quarter" idx="33"/>
          </p:nvPr>
        </p:nvSpPr>
        <p:spPr>
          <a:xfrm>
            <a:off x="481013" y="1557338"/>
            <a:ext cx="2088182" cy="1511622"/>
          </a:xfrm>
          <a:custGeom>
            <a:avLst/>
            <a:gdLst/>
            <a:ahLst/>
            <a:cxnLst/>
            <a:rect l="l" t="t" r="r" b="b"/>
            <a:pathLst>
              <a:path w="2088182" h="1511622">
                <a:moveTo>
                  <a:pt x="359961" y="0"/>
                </a:moveTo>
                <a:lnTo>
                  <a:pt x="2088182" y="0"/>
                </a:lnTo>
                <a:lnTo>
                  <a:pt x="2088182" y="1511622"/>
                </a:lnTo>
                <a:lnTo>
                  <a:pt x="2016174" y="1511622"/>
                </a:lnTo>
                <a:lnTo>
                  <a:pt x="2016174" y="1511300"/>
                </a:lnTo>
                <a:lnTo>
                  <a:pt x="0" y="1511300"/>
                </a:lnTo>
                <a:lnTo>
                  <a:pt x="0" y="359961"/>
                </a:lnTo>
                <a:cubicBezTo>
                  <a:pt x="0" y="161160"/>
                  <a:pt x="161160" y="0"/>
                  <a:pt x="35996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0" name="Picture Placeholder 9"/>
          <p:cNvSpPr>
            <a:spLocks noGrp="1"/>
          </p:cNvSpPr>
          <p:nvPr>
            <p:ph type="pic" sz="quarter" idx="42"/>
          </p:nvPr>
        </p:nvSpPr>
        <p:spPr>
          <a:xfrm>
            <a:off x="9626163" y="1557338"/>
            <a:ext cx="2088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1" name="Picture Placeholder 9"/>
          <p:cNvSpPr>
            <a:spLocks noGrp="1"/>
          </p:cNvSpPr>
          <p:nvPr>
            <p:ph type="pic" sz="quarter" idx="32"/>
          </p:nvPr>
        </p:nvSpPr>
        <p:spPr>
          <a:xfrm>
            <a:off x="7336800" y="1557338"/>
            <a:ext cx="2088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2" name="Picture Placeholder 10"/>
          <p:cNvSpPr>
            <a:spLocks noGrp="1"/>
          </p:cNvSpPr>
          <p:nvPr>
            <p:ph type="pic" sz="quarter" idx="37"/>
          </p:nvPr>
        </p:nvSpPr>
        <p:spPr>
          <a:xfrm>
            <a:off x="5053588" y="1557338"/>
            <a:ext cx="2088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3" name="Picture Placeholder 10"/>
          <p:cNvSpPr>
            <a:spLocks noGrp="1"/>
          </p:cNvSpPr>
          <p:nvPr>
            <p:ph type="pic" sz="quarter" idx="38"/>
          </p:nvPr>
        </p:nvSpPr>
        <p:spPr>
          <a:xfrm>
            <a:off x="2772000" y="1557338"/>
            <a:ext cx="2088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4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5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5053588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6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2772000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7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7336800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8" name="Text Placeholder 34"/>
          <p:cNvSpPr>
            <a:spLocks noGrp="1"/>
          </p:cNvSpPr>
          <p:nvPr>
            <p:ph type="body" sz="quarter" idx="40" hasCustomPrompt="1"/>
          </p:nvPr>
        </p:nvSpPr>
        <p:spPr>
          <a:xfrm>
            <a:off x="9626163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</p:spTree>
    <p:extLst>
      <p:ext uri="{BB962C8B-B14F-4D97-AF65-F5344CB8AC3E}">
        <p14:creationId xmlns:p14="http://schemas.microsoft.com/office/powerpoint/2010/main" val="1370338411"/>
      </p:ext>
    </p:extLst>
  </p:cSld>
  <p:clrMapOvr>
    <a:masterClrMapping/>
  </p:clrMapOvr>
  <p:transition spd="med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data she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ounded Rectangle 27"/>
          <p:cNvSpPr/>
          <p:nvPr userDrawn="1"/>
        </p:nvSpPr>
        <p:spPr>
          <a:xfrm>
            <a:off x="10274051" y="3068960"/>
            <a:ext cx="1440000" cy="2952428"/>
          </a:xfrm>
          <a:custGeom>
            <a:avLst/>
            <a:gdLst/>
            <a:ahLst/>
            <a:cxnLst/>
            <a:rect l="l" t="t" r="r" b="b"/>
            <a:pathLst>
              <a:path w="1440112" h="2952428">
                <a:moveTo>
                  <a:pt x="0" y="0"/>
                </a:moveTo>
                <a:lnTo>
                  <a:pt x="1081038" y="0"/>
                </a:lnTo>
                <a:lnTo>
                  <a:pt x="1440112" y="0"/>
                </a:lnTo>
                <a:lnTo>
                  <a:pt x="1440112" y="359074"/>
                </a:lnTo>
                <a:lnTo>
                  <a:pt x="1440112" y="1224136"/>
                </a:lnTo>
                <a:lnTo>
                  <a:pt x="1440112" y="2593354"/>
                </a:lnTo>
                <a:cubicBezTo>
                  <a:pt x="1440112" y="2791665"/>
                  <a:pt x="1279349" y="2952428"/>
                  <a:pt x="1081038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Text Placeholder 6"/>
          <p:cNvSpPr>
            <a:spLocks noGrp="1"/>
          </p:cNvSpPr>
          <p:nvPr>
            <p:ph type="body" sz="quarter" idx="46"/>
          </p:nvPr>
        </p:nvSpPr>
        <p:spPr>
          <a:xfrm>
            <a:off x="10274211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481013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Rectangle 45"/>
          <p:cNvSpPr/>
          <p:nvPr userDrawn="1"/>
        </p:nvSpPr>
        <p:spPr>
          <a:xfrm>
            <a:off x="21240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Rectangle 46"/>
          <p:cNvSpPr/>
          <p:nvPr userDrawn="1"/>
        </p:nvSpPr>
        <p:spPr>
          <a:xfrm>
            <a:off x="37476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Rectangle 47"/>
          <p:cNvSpPr/>
          <p:nvPr userDrawn="1"/>
        </p:nvSpPr>
        <p:spPr>
          <a:xfrm>
            <a:off x="5377508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Rectangle 48"/>
          <p:cNvSpPr/>
          <p:nvPr userDrawn="1"/>
        </p:nvSpPr>
        <p:spPr>
          <a:xfrm>
            <a:off x="70056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0" name="Rectangle 49"/>
          <p:cNvSpPr/>
          <p:nvPr userDrawn="1"/>
        </p:nvSpPr>
        <p:spPr>
          <a:xfrm>
            <a:off x="86328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" name="Picture Placeholder 9"/>
          <p:cNvSpPr>
            <a:spLocks noGrp="1"/>
          </p:cNvSpPr>
          <p:nvPr>
            <p:ph type="pic" sz="quarter" idx="47"/>
          </p:nvPr>
        </p:nvSpPr>
        <p:spPr>
          <a:xfrm>
            <a:off x="8632800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4" name="Picture Placeholder 9"/>
          <p:cNvSpPr>
            <a:spLocks noGrp="1"/>
          </p:cNvSpPr>
          <p:nvPr>
            <p:ph type="pic" sz="quarter" idx="48"/>
          </p:nvPr>
        </p:nvSpPr>
        <p:spPr>
          <a:xfrm>
            <a:off x="10274211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5" name="Picture Placeholder 9"/>
          <p:cNvSpPr>
            <a:spLocks noGrp="1"/>
          </p:cNvSpPr>
          <p:nvPr>
            <p:ph type="pic" sz="quarter" idx="33"/>
          </p:nvPr>
        </p:nvSpPr>
        <p:spPr>
          <a:xfrm>
            <a:off x="481013" y="1557338"/>
            <a:ext cx="1440000" cy="1511300"/>
          </a:xfrm>
          <a:custGeom>
            <a:avLst/>
            <a:gdLst/>
            <a:ahLst/>
            <a:cxnLst/>
            <a:rect l="l" t="t" r="r" b="b"/>
            <a:pathLst>
              <a:path w="1440110" h="1511300">
                <a:moveTo>
                  <a:pt x="359961" y="0"/>
                </a:moveTo>
                <a:lnTo>
                  <a:pt x="1440110" y="0"/>
                </a:lnTo>
                <a:lnTo>
                  <a:pt x="1440110" y="1511300"/>
                </a:lnTo>
                <a:lnTo>
                  <a:pt x="0" y="1511300"/>
                </a:lnTo>
                <a:lnTo>
                  <a:pt x="0" y="359961"/>
                </a:lnTo>
                <a:cubicBezTo>
                  <a:pt x="0" y="161160"/>
                  <a:pt x="161160" y="0"/>
                  <a:pt x="35996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6" name="Picture Placeholder 9"/>
          <p:cNvSpPr>
            <a:spLocks noGrp="1"/>
          </p:cNvSpPr>
          <p:nvPr>
            <p:ph type="pic" sz="quarter" idx="42"/>
          </p:nvPr>
        </p:nvSpPr>
        <p:spPr>
          <a:xfrm>
            <a:off x="7005600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33B3F-C0A4-4019-9A50-1F2407F39BA9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21240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3747600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32"/>
          </p:nvPr>
        </p:nvSpPr>
        <p:spPr>
          <a:xfrm>
            <a:off x="5377508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37"/>
          </p:nvPr>
        </p:nvSpPr>
        <p:spPr>
          <a:xfrm>
            <a:off x="3747600" y="1557338"/>
            <a:ext cx="144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38"/>
          </p:nvPr>
        </p:nvSpPr>
        <p:spPr>
          <a:xfrm>
            <a:off x="2124000" y="1557338"/>
            <a:ext cx="144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1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8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37476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9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21240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0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5377507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5377509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2" name="Text Placeholder 34"/>
          <p:cNvSpPr>
            <a:spLocks noGrp="1"/>
          </p:cNvSpPr>
          <p:nvPr>
            <p:ph type="body" sz="quarter" idx="40" hasCustomPrompt="1"/>
          </p:nvPr>
        </p:nvSpPr>
        <p:spPr>
          <a:xfrm>
            <a:off x="70056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3" name="Text Placeholder 6"/>
          <p:cNvSpPr>
            <a:spLocks noGrp="1"/>
          </p:cNvSpPr>
          <p:nvPr>
            <p:ph type="body" sz="quarter" idx="41"/>
          </p:nvPr>
        </p:nvSpPr>
        <p:spPr>
          <a:xfrm>
            <a:off x="7005600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9" name="Text Placeholder 34"/>
          <p:cNvSpPr>
            <a:spLocks noGrp="1"/>
          </p:cNvSpPr>
          <p:nvPr>
            <p:ph type="body" sz="quarter" idx="43" hasCustomPrompt="1"/>
          </p:nvPr>
        </p:nvSpPr>
        <p:spPr>
          <a:xfrm>
            <a:off x="86328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0" name="Text Placeholder 34"/>
          <p:cNvSpPr>
            <a:spLocks noGrp="1"/>
          </p:cNvSpPr>
          <p:nvPr>
            <p:ph type="body" sz="quarter" idx="44" hasCustomPrompt="1"/>
          </p:nvPr>
        </p:nvSpPr>
        <p:spPr>
          <a:xfrm>
            <a:off x="10274211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1" name="Text Placeholder 6"/>
          <p:cNvSpPr>
            <a:spLocks noGrp="1"/>
          </p:cNvSpPr>
          <p:nvPr>
            <p:ph type="body" sz="quarter" idx="45"/>
          </p:nvPr>
        </p:nvSpPr>
        <p:spPr>
          <a:xfrm>
            <a:off x="86328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5497819"/>
      </p:ext>
    </p:extLst>
  </p:cSld>
  <p:clrMapOvr>
    <a:masterClrMapping/>
  </p:clrMapOvr>
  <p:transition spd="med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data sheets 2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4E800-D9E6-4F7B-8C91-FA66BFC03E4A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6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1" name="Rounded Rectangle 27"/>
          <p:cNvSpPr/>
          <p:nvPr userDrawn="1"/>
        </p:nvSpPr>
        <p:spPr>
          <a:xfrm>
            <a:off x="10274051" y="3068960"/>
            <a:ext cx="1440000" cy="2952428"/>
          </a:xfrm>
          <a:custGeom>
            <a:avLst/>
            <a:gdLst/>
            <a:ahLst/>
            <a:cxnLst/>
            <a:rect l="l" t="t" r="r" b="b"/>
            <a:pathLst>
              <a:path w="1440112" h="2952428">
                <a:moveTo>
                  <a:pt x="0" y="0"/>
                </a:moveTo>
                <a:lnTo>
                  <a:pt x="1081038" y="0"/>
                </a:lnTo>
                <a:lnTo>
                  <a:pt x="1440112" y="0"/>
                </a:lnTo>
                <a:lnTo>
                  <a:pt x="1440112" y="359074"/>
                </a:lnTo>
                <a:lnTo>
                  <a:pt x="1440112" y="1224136"/>
                </a:lnTo>
                <a:lnTo>
                  <a:pt x="1440112" y="2593354"/>
                </a:lnTo>
                <a:cubicBezTo>
                  <a:pt x="1440112" y="2791665"/>
                  <a:pt x="1279349" y="2952428"/>
                  <a:pt x="1081038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Text Placeholder 6"/>
          <p:cNvSpPr>
            <a:spLocks noGrp="1"/>
          </p:cNvSpPr>
          <p:nvPr>
            <p:ph type="body" sz="quarter" idx="46"/>
          </p:nvPr>
        </p:nvSpPr>
        <p:spPr>
          <a:xfrm>
            <a:off x="10274211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5" name="Rectangle 44"/>
          <p:cNvSpPr/>
          <p:nvPr userDrawn="1"/>
        </p:nvSpPr>
        <p:spPr>
          <a:xfrm>
            <a:off x="481013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Rectangle 45"/>
          <p:cNvSpPr/>
          <p:nvPr userDrawn="1"/>
        </p:nvSpPr>
        <p:spPr>
          <a:xfrm>
            <a:off x="21240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Rectangle 46"/>
          <p:cNvSpPr/>
          <p:nvPr userDrawn="1"/>
        </p:nvSpPr>
        <p:spPr>
          <a:xfrm>
            <a:off x="37476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Rectangle 47"/>
          <p:cNvSpPr/>
          <p:nvPr userDrawn="1"/>
        </p:nvSpPr>
        <p:spPr>
          <a:xfrm>
            <a:off x="5377508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Rectangle 48"/>
          <p:cNvSpPr/>
          <p:nvPr userDrawn="1"/>
        </p:nvSpPr>
        <p:spPr>
          <a:xfrm>
            <a:off x="70056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0" name="Rectangle 49"/>
          <p:cNvSpPr/>
          <p:nvPr userDrawn="1"/>
        </p:nvSpPr>
        <p:spPr>
          <a:xfrm>
            <a:off x="86328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Picture Placeholder 9"/>
          <p:cNvSpPr>
            <a:spLocks noGrp="1"/>
          </p:cNvSpPr>
          <p:nvPr>
            <p:ph type="pic" sz="quarter" idx="47"/>
          </p:nvPr>
        </p:nvSpPr>
        <p:spPr>
          <a:xfrm>
            <a:off x="8632800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4" name="Picture Placeholder 9"/>
          <p:cNvSpPr>
            <a:spLocks noGrp="1"/>
          </p:cNvSpPr>
          <p:nvPr>
            <p:ph type="pic" sz="quarter" idx="48"/>
          </p:nvPr>
        </p:nvSpPr>
        <p:spPr>
          <a:xfrm>
            <a:off x="10274211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5" name="Picture Placeholder 9"/>
          <p:cNvSpPr>
            <a:spLocks noGrp="1"/>
          </p:cNvSpPr>
          <p:nvPr>
            <p:ph type="pic" sz="quarter" idx="33"/>
          </p:nvPr>
        </p:nvSpPr>
        <p:spPr>
          <a:xfrm>
            <a:off x="481013" y="1557338"/>
            <a:ext cx="1440000" cy="1511300"/>
          </a:xfrm>
          <a:custGeom>
            <a:avLst/>
            <a:gdLst/>
            <a:ahLst/>
            <a:cxnLst/>
            <a:rect l="l" t="t" r="r" b="b"/>
            <a:pathLst>
              <a:path w="1440110" h="1511300">
                <a:moveTo>
                  <a:pt x="359961" y="0"/>
                </a:moveTo>
                <a:lnTo>
                  <a:pt x="1440110" y="0"/>
                </a:lnTo>
                <a:lnTo>
                  <a:pt x="1440110" y="1511300"/>
                </a:lnTo>
                <a:lnTo>
                  <a:pt x="0" y="1511300"/>
                </a:lnTo>
                <a:lnTo>
                  <a:pt x="0" y="359961"/>
                </a:lnTo>
                <a:cubicBezTo>
                  <a:pt x="0" y="161160"/>
                  <a:pt x="161160" y="0"/>
                  <a:pt x="35996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6" name="Picture Placeholder 9"/>
          <p:cNvSpPr>
            <a:spLocks noGrp="1"/>
          </p:cNvSpPr>
          <p:nvPr>
            <p:ph type="pic" sz="quarter" idx="42"/>
          </p:nvPr>
        </p:nvSpPr>
        <p:spPr>
          <a:xfrm>
            <a:off x="7005600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21240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8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9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3747600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0" name="Picture Placeholder 9"/>
          <p:cNvSpPr>
            <a:spLocks noGrp="1"/>
          </p:cNvSpPr>
          <p:nvPr>
            <p:ph type="pic" sz="quarter" idx="32"/>
          </p:nvPr>
        </p:nvSpPr>
        <p:spPr>
          <a:xfrm>
            <a:off x="5377508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1" name="Picture Placeholder 10"/>
          <p:cNvSpPr>
            <a:spLocks noGrp="1"/>
          </p:cNvSpPr>
          <p:nvPr>
            <p:ph type="pic" sz="quarter" idx="37"/>
          </p:nvPr>
        </p:nvSpPr>
        <p:spPr>
          <a:xfrm>
            <a:off x="3747600" y="1557338"/>
            <a:ext cx="144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2" name="Picture Placeholder 10"/>
          <p:cNvSpPr>
            <a:spLocks noGrp="1"/>
          </p:cNvSpPr>
          <p:nvPr>
            <p:ph type="pic" sz="quarter" idx="38"/>
          </p:nvPr>
        </p:nvSpPr>
        <p:spPr>
          <a:xfrm>
            <a:off x="2124000" y="1557338"/>
            <a:ext cx="144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3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4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37476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5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21240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6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5377507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7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5377509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8" name="Text Placeholder 34"/>
          <p:cNvSpPr>
            <a:spLocks noGrp="1"/>
          </p:cNvSpPr>
          <p:nvPr>
            <p:ph type="body" sz="quarter" idx="40" hasCustomPrompt="1"/>
          </p:nvPr>
        </p:nvSpPr>
        <p:spPr>
          <a:xfrm>
            <a:off x="70056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9" name="Text Placeholder 6"/>
          <p:cNvSpPr>
            <a:spLocks noGrp="1"/>
          </p:cNvSpPr>
          <p:nvPr>
            <p:ph type="body" sz="quarter" idx="41"/>
          </p:nvPr>
        </p:nvSpPr>
        <p:spPr>
          <a:xfrm>
            <a:off x="7005600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0" name="Text Placeholder 34"/>
          <p:cNvSpPr>
            <a:spLocks noGrp="1"/>
          </p:cNvSpPr>
          <p:nvPr>
            <p:ph type="body" sz="quarter" idx="43" hasCustomPrompt="1"/>
          </p:nvPr>
        </p:nvSpPr>
        <p:spPr>
          <a:xfrm>
            <a:off x="86328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81" name="Text Placeholder 34"/>
          <p:cNvSpPr>
            <a:spLocks noGrp="1"/>
          </p:cNvSpPr>
          <p:nvPr>
            <p:ph type="body" sz="quarter" idx="44" hasCustomPrompt="1"/>
          </p:nvPr>
        </p:nvSpPr>
        <p:spPr>
          <a:xfrm>
            <a:off x="10274211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82" name="Text Placeholder 6"/>
          <p:cNvSpPr>
            <a:spLocks noGrp="1"/>
          </p:cNvSpPr>
          <p:nvPr>
            <p:ph type="body" sz="quarter" idx="45"/>
          </p:nvPr>
        </p:nvSpPr>
        <p:spPr>
          <a:xfrm>
            <a:off x="86328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68063711"/>
      </p:ext>
    </p:extLst>
  </p:cSld>
  <p:clrMapOvr>
    <a:masterClrMapping/>
  </p:clrMapOvr>
  <p:transition spd="med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3ED1-8D13-40CE-A2EC-C55F8E73C2FF}" type="datetime3">
              <a:rPr lang="en-US" smtClean="0"/>
              <a:t>23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1323216"/>
      </p:ext>
    </p:extLst>
  </p:cSld>
  <p:clrMapOvr>
    <a:masterClrMapping/>
  </p:clrMapOvr>
  <p:transition spd="med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08314-EFA8-489B-B67C-B4AA142A3DCE}" type="datetime3">
              <a:rPr lang="en-US" smtClean="0"/>
              <a:t>23 October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3480382"/>
      </p:ext>
    </p:extLst>
  </p:cSld>
  <p:clrMapOvr>
    <a:masterClrMapping/>
  </p:clrMapOvr>
  <p:transition spd="med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8887" y="2636912"/>
            <a:ext cx="4737402" cy="1584176"/>
          </a:xfrm>
          <a:prstGeom prst="rect">
            <a:avLst/>
          </a:prstGeom>
        </p:spPr>
      </p:pic>
      <p:sp>
        <p:nvSpPr>
          <p:cNvPr id="2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INTERNAL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91611"/>
      </p:ext>
    </p:extLst>
  </p:cSld>
  <p:clrMapOvr>
    <a:masterClrMapping/>
  </p:clrMapOvr>
  <p:transition spd="med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.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175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9150" y="2636912"/>
            <a:ext cx="4736875" cy="1584000"/>
          </a:xfrm>
          <a:prstGeom prst="rect">
            <a:avLst/>
          </a:prstGeom>
        </p:spPr>
      </p:pic>
      <p:sp>
        <p:nvSpPr>
          <p:cNvPr id="3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INTERNAL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758600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4701" y="1916113"/>
            <a:ext cx="7129462" cy="1441450"/>
          </a:xfrm>
        </p:spPr>
        <p:txBody>
          <a:bodyPr anchor="b" anchorCtr="0"/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84701" y="3500438"/>
            <a:ext cx="7129462" cy="21383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  <p:sp>
        <p:nvSpPr>
          <p:cNvPr id="7" name="Freeform 6"/>
          <p:cNvSpPr>
            <a:spLocks/>
          </p:cNvSpPr>
          <p:nvPr userDrawn="1"/>
        </p:nvSpPr>
        <p:spPr bwMode="auto">
          <a:xfrm>
            <a:off x="0" y="119063"/>
            <a:ext cx="3517900" cy="3233738"/>
          </a:xfrm>
          <a:custGeom>
            <a:avLst/>
            <a:gdLst>
              <a:gd name="T0" fmla="*/ 0 w 2216"/>
              <a:gd name="T1" fmla="*/ 1158 h 2037"/>
              <a:gd name="T2" fmla="*/ 0 w 2216"/>
              <a:gd name="T3" fmla="*/ 578 h 2037"/>
              <a:gd name="T4" fmla="*/ 0 w 2216"/>
              <a:gd name="T5" fmla="*/ 0 h 2037"/>
              <a:gd name="T6" fmla="*/ 18 w 2216"/>
              <a:gd name="T7" fmla="*/ 2 h 2037"/>
              <a:gd name="T8" fmla="*/ 35 w 2216"/>
              <a:gd name="T9" fmla="*/ 3 h 2037"/>
              <a:gd name="T10" fmla="*/ 51 w 2216"/>
              <a:gd name="T11" fmla="*/ 5 h 2037"/>
              <a:gd name="T12" fmla="*/ 68 w 2216"/>
              <a:gd name="T13" fmla="*/ 9 h 2037"/>
              <a:gd name="T14" fmla="*/ 84 w 2216"/>
              <a:gd name="T15" fmla="*/ 12 h 2037"/>
              <a:gd name="T16" fmla="*/ 99 w 2216"/>
              <a:gd name="T17" fmla="*/ 16 h 2037"/>
              <a:gd name="T18" fmla="*/ 115 w 2216"/>
              <a:gd name="T19" fmla="*/ 21 h 2037"/>
              <a:gd name="T20" fmla="*/ 130 w 2216"/>
              <a:gd name="T21" fmla="*/ 26 h 2037"/>
              <a:gd name="T22" fmla="*/ 159 w 2216"/>
              <a:gd name="T23" fmla="*/ 36 h 2037"/>
              <a:gd name="T24" fmla="*/ 185 w 2216"/>
              <a:gd name="T25" fmla="*/ 49 h 2037"/>
              <a:gd name="T26" fmla="*/ 211 w 2216"/>
              <a:gd name="T27" fmla="*/ 63 h 2037"/>
              <a:gd name="T28" fmla="*/ 233 w 2216"/>
              <a:gd name="T29" fmla="*/ 76 h 2037"/>
              <a:gd name="T30" fmla="*/ 254 w 2216"/>
              <a:gd name="T31" fmla="*/ 89 h 2037"/>
              <a:gd name="T32" fmla="*/ 273 w 2216"/>
              <a:gd name="T33" fmla="*/ 101 h 2037"/>
              <a:gd name="T34" fmla="*/ 301 w 2216"/>
              <a:gd name="T35" fmla="*/ 124 h 2037"/>
              <a:gd name="T36" fmla="*/ 312 w 2216"/>
              <a:gd name="T37" fmla="*/ 133 h 2037"/>
              <a:gd name="T38" fmla="*/ 319 w 2216"/>
              <a:gd name="T39" fmla="*/ 139 h 2037"/>
              <a:gd name="T40" fmla="*/ 327 w 2216"/>
              <a:gd name="T41" fmla="*/ 145 h 2037"/>
              <a:gd name="T42" fmla="*/ 1271 w 2216"/>
              <a:gd name="T43" fmla="*/ 1091 h 2037"/>
              <a:gd name="T44" fmla="*/ 2216 w 2216"/>
              <a:gd name="T45" fmla="*/ 2037 h 2037"/>
              <a:gd name="T46" fmla="*/ 1548 w 2216"/>
              <a:gd name="T47" fmla="*/ 2037 h 2037"/>
              <a:gd name="T48" fmla="*/ 879 w 2216"/>
              <a:gd name="T49" fmla="*/ 2037 h 2037"/>
              <a:gd name="T50" fmla="*/ 0 w 2216"/>
              <a:gd name="T51" fmla="*/ 1158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2216" h="2037">
                <a:moveTo>
                  <a:pt x="0" y="1158"/>
                </a:moveTo>
                <a:lnTo>
                  <a:pt x="0" y="578"/>
                </a:lnTo>
                <a:lnTo>
                  <a:pt x="0" y="0"/>
                </a:lnTo>
                <a:lnTo>
                  <a:pt x="18" y="2"/>
                </a:lnTo>
                <a:lnTo>
                  <a:pt x="35" y="3"/>
                </a:lnTo>
                <a:lnTo>
                  <a:pt x="51" y="5"/>
                </a:lnTo>
                <a:lnTo>
                  <a:pt x="68" y="9"/>
                </a:lnTo>
                <a:lnTo>
                  <a:pt x="84" y="12"/>
                </a:lnTo>
                <a:lnTo>
                  <a:pt x="99" y="16"/>
                </a:lnTo>
                <a:lnTo>
                  <a:pt x="115" y="21"/>
                </a:lnTo>
                <a:lnTo>
                  <a:pt x="130" y="26"/>
                </a:lnTo>
                <a:lnTo>
                  <a:pt x="159" y="36"/>
                </a:lnTo>
                <a:lnTo>
                  <a:pt x="185" y="49"/>
                </a:lnTo>
                <a:lnTo>
                  <a:pt x="211" y="63"/>
                </a:lnTo>
                <a:lnTo>
                  <a:pt x="233" y="76"/>
                </a:lnTo>
                <a:lnTo>
                  <a:pt x="254" y="89"/>
                </a:lnTo>
                <a:lnTo>
                  <a:pt x="273" y="101"/>
                </a:lnTo>
                <a:lnTo>
                  <a:pt x="301" y="124"/>
                </a:lnTo>
                <a:lnTo>
                  <a:pt x="312" y="133"/>
                </a:lnTo>
                <a:lnTo>
                  <a:pt x="319" y="139"/>
                </a:lnTo>
                <a:lnTo>
                  <a:pt x="327" y="145"/>
                </a:lnTo>
                <a:lnTo>
                  <a:pt x="1271" y="1091"/>
                </a:lnTo>
                <a:lnTo>
                  <a:pt x="2216" y="2037"/>
                </a:lnTo>
                <a:lnTo>
                  <a:pt x="1548" y="2037"/>
                </a:lnTo>
                <a:lnTo>
                  <a:pt x="879" y="2037"/>
                </a:lnTo>
                <a:lnTo>
                  <a:pt x="0" y="115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Freeform 7"/>
          <p:cNvSpPr>
            <a:spLocks/>
          </p:cNvSpPr>
          <p:nvPr userDrawn="1"/>
        </p:nvSpPr>
        <p:spPr bwMode="auto">
          <a:xfrm>
            <a:off x="0" y="3508376"/>
            <a:ext cx="3517900" cy="3233738"/>
          </a:xfrm>
          <a:custGeom>
            <a:avLst/>
            <a:gdLst>
              <a:gd name="T0" fmla="*/ 879 w 2216"/>
              <a:gd name="T1" fmla="*/ 0 h 2037"/>
              <a:gd name="T2" fmla="*/ 1548 w 2216"/>
              <a:gd name="T3" fmla="*/ 0 h 2037"/>
              <a:gd name="T4" fmla="*/ 2216 w 2216"/>
              <a:gd name="T5" fmla="*/ 0 h 2037"/>
              <a:gd name="T6" fmla="*/ 1271 w 2216"/>
              <a:gd name="T7" fmla="*/ 946 h 2037"/>
              <a:gd name="T8" fmla="*/ 327 w 2216"/>
              <a:gd name="T9" fmla="*/ 1892 h 2037"/>
              <a:gd name="T10" fmla="*/ 319 w 2216"/>
              <a:gd name="T11" fmla="*/ 1898 h 2037"/>
              <a:gd name="T12" fmla="*/ 312 w 2216"/>
              <a:gd name="T13" fmla="*/ 1905 h 2037"/>
              <a:gd name="T14" fmla="*/ 301 w 2216"/>
              <a:gd name="T15" fmla="*/ 1914 h 2037"/>
              <a:gd name="T16" fmla="*/ 288 w 2216"/>
              <a:gd name="T17" fmla="*/ 1925 h 2037"/>
              <a:gd name="T18" fmla="*/ 273 w 2216"/>
              <a:gd name="T19" fmla="*/ 1936 h 2037"/>
              <a:gd name="T20" fmla="*/ 254 w 2216"/>
              <a:gd name="T21" fmla="*/ 1948 h 2037"/>
              <a:gd name="T22" fmla="*/ 233 w 2216"/>
              <a:gd name="T23" fmla="*/ 1962 h 2037"/>
              <a:gd name="T24" fmla="*/ 211 w 2216"/>
              <a:gd name="T25" fmla="*/ 1976 h 2037"/>
              <a:gd name="T26" fmla="*/ 185 w 2216"/>
              <a:gd name="T27" fmla="*/ 1988 h 2037"/>
              <a:gd name="T28" fmla="*/ 159 w 2216"/>
              <a:gd name="T29" fmla="*/ 2001 h 2037"/>
              <a:gd name="T30" fmla="*/ 145 w 2216"/>
              <a:gd name="T31" fmla="*/ 2006 h 2037"/>
              <a:gd name="T32" fmla="*/ 130 w 2216"/>
              <a:gd name="T33" fmla="*/ 2012 h 2037"/>
              <a:gd name="T34" fmla="*/ 115 w 2216"/>
              <a:gd name="T35" fmla="*/ 2017 h 2037"/>
              <a:gd name="T36" fmla="*/ 99 w 2216"/>
              <a:gd name="T37" fmla="*/ 2021 h 2037"/>
              <a:gd name="T38" fmla="*/ 84 w 2216"/>
              <a:gd name="T39" fmla="*/ 2025 h 2037"/>
              <a:gd name="T40" fmla="*/ 68 w 2216"/>
              <a:gd name="T41" fmla="*/ 2029 h 2037"/>
              <a:gd name="T42" fmla="*/ 51 w 2216"/>
              <a:gd name="T43" fmla="*/ 2032 h 2037"/>
              <a:gd name="T44" fmla="*/ 35 w 2216"/>
              <a:gd name="T45" fmla="*/ 2035 h 2037"/>
              <a:gd name="T46" fmla="*/ 18 w 2216"/>
              <a:gd name="T47" fmla="*/ 2036 h 2037"/>
              <a:gd name="T48" fmla="*/ 0 w 2216"/>
              <a:gd name="T49" fmla="*/ 2037 h 2037"/>
              <a:gd name="T50" fmla="*/ 0 w 2216"/>
              <a:gd name="T51" fmla="*/ 1458 h 2037"/>
              <a:gd name="T52" fmla="*/ 0 w 2216"/>
              <a:gd name="T53" fmla="*/ 880 h 2037"/>
              <a:gd name="T54" fmla="*/ 879 w 2216"/>
              <a:gd name="T55" fmla="*/ 0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16" h="2037">
                <a:moveTo>
                  <a:pt x="879" y="0"/>
                </a:moveTo>
                <a:lnTo>
                  <a:pt x="1548" y="0"/>
                </a:lnTo>
                <a:lnTo>
                  <a:pt x="2216" y="0"/>
                </a:lnTo>
                <a:lnTo>
                  <a:pt x="1271" y="946"/>
                </a:lnTo>
                <a:lnTo>
                  <a:pt x="327" y="1892"/>
                </a:lnTo>
                <a:lnTo>
                  <a:pt x="319" y="1898"/>
                </a:lnTo>
                <a:lnTo>
                  <a:pt x="312" y="1905"/>
                </a:lnTo>
                <a:lnTo>
                  <a:pt x="301" y="1914"/>
                </a:lnTo>
                <a:lnTo>
                  <a:pt x="288" y="1925"/>
                </a:lnTo>
                <a:lnTo>
                  <a:pt x="273" y="1936"/>
                </a:lnTo>
                <a:lnTo>
                  <a:pt x="254" y="1948"/>
                </a:lnTo>
                <a:lnTo>
                  <a:pt x="233" y="1962"/>
                </a:lnTo>
                <a:lnTo>
                  <a:pt x="211" y="1976"/>
                </a:lnTo>
                <a:lnTo>
                  <a:pt x="185" y="1988"/>
                </a:lnTo>
                <a:lnTo>
                  <a:pt x="159" y="2001"/>
                </a:lnTo>
                <a:lnTo>
                  <a:pt x="145" y="2006"/>
                </a:lnTo>
                <a:lnTo>
                  <a:pt x="130" y="2012"/>
                </a:lnTo>
                <a:lnTo>
                  <a:pt x="115" y="2017"/>
                </a:lnTo>
                <a:lnTo>
                  <a:pt x="99" y="2021"/>
                </a:lnTo>
                <a:lnTo>
                  <a:pt x="84" y="2025"/>
                </a:lnTo>
                <a:lnTo>
                  <a:pt x="68" y="2029"/>
                </a:lnTo>
                <a:lnTo>
                  <a:pt x="51" y="2032"/>
                </a:lnTo>
                <a:lnTo>
                  <a:pt x="35" y="2035"/>
                </a:lnTo>
                <a:lnTo>
                  <a:pt x="18" y="2036"/>
                </a:lnTo>
                <a:lnTo>
                  <a:pt x="0" y="2037"/>
                </a:lnTo>
                <a:lnTo>
                  <a:pt x="0" y="1458"/>
                </a:lnTo>
                <a:lnTo>
                  <a:pt x="0" y="880"/>
                </a:lnTo>
                <a:lnTo>
                  <a:pt x="87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751" y="6237312"/>
            <a:ext cx="1291874" cy="431999"/>
          </a:xfrm>
          <a:prstGeom prst="rect">
            <a:avLst/>
          </a:prstGeom>
        </p:spPr>
      </p:pic>
      <p:sp>
        <p:nvSpPr>
          <p:cNvPr id="4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INTERNAL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21212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5175" cy="6858000"/>
          </a:xfrm>
          <a:solidFill>
            <a:schemeClr val="bg2"/>
          </a:solidFill>
        </p:spPr>
        <p:txBody>
          <a:bodyPr anchor="t" anchorCtr="0"/>
          <a:lstStyle>
            <a:lvl1pPr marL="0" indent="0" algn="ctr">
              <a:buFontTx/>
              <a:buNone/>
              <a:defRPr sz="1200"/>
            </a:lvl1pPr>
          </a:lstStyle>
          <a:p>
            <a:r>
              <a:rPr lang="en-US" dirty="0"/>
              <a:t>Select shape and click insert picture from menu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18800"/>
            <a:ext cx="3517200" cy="32328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 baseline="0">
                <a:noFill/>
              </a:defRPr>
            </a:lvl1pPr>
          </a:lstStyle>
          <a:p>
            <a:pPr lvl="0"/>
            <a:r>
              <a:rPr lang="en-US" dirty="0"/>
              <a:t>Do not add text here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510000"/>
            <a:ext cx="3517200" cy="32328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 baseline="0">
                <a:noFill/>
              </a:defRPr>
            </a:lvl1pPr>
          </a:lstStyle>
          <a:p>
            <a:pPr lvl="0"/>
            <a:r>
              <a:rPr lang="en-US" dirty="0"/>
              <a:t>Do not add text here</a:t>
            </a:r>
          </a:p>
        </p:txBody>
      </p:sp>
      <p:sp>
        <p:nvSpPr>
          <p:cNvPr id="2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INTERNAL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Title 2"/>
          <p:cNvSpPr>
            <a:spLocks noGrp="1"/>
          </p:cNvSpPr>
          <p:nvPr>
            <p:ph type="title"/>
          </p:nvPr>
        </p:nvSpPr>
        <p:spPr>
          <a:xfrm>
            <a:off x="4584701" y="1556792"/>
            <a:ext cx="7129462" cy="3744416"/>
          </a:xfrm>
          <a:prstGeom prst="round2DiagRect">
            <a:avLst>
              <a:gd name="adj1" fmla="val 13337"/>
              <a:gd name="adj2" fmla="val 0"/>
            </a:avLst>
          </a:prstGeom>
          <a:solidFill>
            <a:schemeClr val="bg1">
              <a:alpha val="85098"/>
            </a:schemeClr>
          </a:solidFill>
        </p:spPr>
        <p:txBody>
          <a:bodyPr lIns="162000" tIns="162000" rIns="162000" bIns="16200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4873451" y="3501008"/>
            <a:ext cx="6552728" cy="1512168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0202386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5175" cy="6858000"/>
          </a:xfrm>
          <a:solidFill>
            <a:schemeClr val="bg2"/>
          </a:solidFill>
        </p:spPr>
        <p:txBody>
          <a:bodyPr anchor="t" anchorCtr="0"/>
          <a:lstStyle>
            <a:lvl1pPr marL="0" indent="0" algn="ctr">
              <a:buFontTx/>
              <a:buNone/>
              <a:defRPr sz="1200"/>
            </a:lvl1pPr>
          </a:lstStyle>
          <a:p>
            <a:r>
              <a:rPr lang="en-US" dirty="0"/>
              <a:t>Select shape and click insert picture from menu</a:t>
            </a:r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>
          <a:xfrm>
            <a:off x="4584701" y="1556792"/>
            <a:ext cx="7129462" cy="3744416"/>
          </a:xfrm>
          <a:prstGeom prst="round2DiagRect">
            <a:avLst>
              <a:gd name="adj1" fmla="val 13337"/>
              <a:gd name="adj2" fmla="val 0"/>
            </a:avLst>
          </a:prstGeom>
          <a:solidFill>
            <a:schemeClr val="bg1">
              <a:alpha val="85098"/>
            </a:schemeClr>
          </a:solidFill>
        </p:spPr>
        <p:txBody>
          <a:bodyPr lIns="162000" tIns="162000" rIns="162000" bIns="16200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4873451" y="3501008"/>
            <a:ext cx="6552728" cy="1512168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18800"/>
            <a:ext cx="3517200" cy="32328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 baseline="0">
                <a:noFill/>
              </a:defRPr>
            </a:lvl1pPr>
          </a:lstStyle>
          <a:p>
            <a:pPr lvl="0"/>
            <a:r>
              <a:rPr lang="en-US" dirty="0"/>
              <a:t>Do not add text here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510000"/>
            <a:ext cx="3517200" cy="32328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 baseline="0">
                <a:noFill/>
              </a:defRPr>
            </a:lvl1pPr>
          </a:lstStyle>
          <a:p>
            <a:pPr lvl="0"/>
            <a:r>
              <a:rPr lang="en-US" dirty="0"/>
              <a:t>Do not add text here</a:t>
            </a:r>
          </a:p>
        </p:txBody>
      </p:sp>
      <p:sp>
        <p:nvSpPr>
          <p:cNvPr id="2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INTERNAL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884650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5175" cy="68580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13" y="488927"/>
            <a:ext cx="2952000" cy="2952328"/>
          </a:xfrm>
          <a:prstGeom prst="round2DiagRect">
            <a:avLst>
              <a:gd name="adj1" fmla="val 13501"/>
              <a:gd name="adj2" fmla="val 0"/>
            </a:avLst>
          </a:prstGeom>
          <a:solidFill>
            <a:srgbClr val="50B948">
              <a:alpha val="89804"/>
            </a:srgbClr>
          </a:solidFill>
        </p:spPr>
        <p:txBody>
          <a:bodyPr lIns="180000" tIns="162000" rIns="180000" bIns="162000" anchor="t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INTERNAL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97361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554456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9595" y="1557338"/>
            <a:ext cx="5544568" cy="446404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5" y="6453336"/>
            <a:ext cx="3481312" cy="144019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20B8B-2849-41DA-9EF2-3156DAF3B9E7}" type="datetime3">
              <a:rPr lang="en-US" smtClean="0"/>
              <a:t>23 October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30789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theme" Target="../theme/theme1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1013" y="404814"/>
            <a:ext cx="11233150" cy="93595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9"/>
            <a:ext cx="11233150" cy="44640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375" y="6453336"/>
            <a:ext cx="1223963" cy="14401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700">
                <a:solidFill>
                  <a:schemeClr val="tx2"/>
                </a:solidFill>
              </a:defRPr>
            </a:lvl1pPr>
          </a:lstStyle>
          <a:p>
            <a:fld id="{A22DA4D0-8748-42E4-92E2-B4D048CA0FE3}" type="datetime3">
              <a:rPr lang="en-US" smtClean="0"/>
              <a:t>23 October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65338" y="6453336"/>
            <a:ext cx="4032250" cy="14401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7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© Valmet   |   Author /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1014" y="6453336"/>
            <a:ext cx="360361" cy="14401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700">
                <a:solidFill>
                  <a:schemeClr val="tx2"/>
                </a:solidFill>
              </a:defRPr>
            </a:lvl1pPr>
          </a:lstStyle>
          <a:p>
            <a:fld id="{82F35C78-EDC3-4BE6-A74D-429C10820A8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083" y="6237312"/>
            <a:ext cx="1291874" cy="432000"/>
          </a:xfrm>
          <a:prstGeom prst="rect">
            <a:avLst/>
          </a:prstGeom>
        </p:spPr>
      </p:pic>
      <p:sp>
        <p:nvSpPr>
          <p:cNvPr id="7" name="t_confidentiality"/>
          <p:cNvSpPr/>
          <p:nvPr userDrawn="1"/>
        </p:nvSpPr>
        <p:spPr>
          <a:xfrm>
            <a:off x="9626219" y="111547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INTERNAL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(c)" hidden="1"/>
          <p:cNvSpPr txBox="1"/>
          <p:nvPr userDrawn="1"/>
        </p:nvSpPr>
        <p:spPr>
          <a:xfrm>
            <a:off x="11986517" y="6891795"/>
            <a:ext cx="198773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valmet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" name="(logo)" descr="Z:\GRW (grow)\logot\copyright_grow.png" hidden="1"/>
          <p:cNvPicPr>
            <a:picLocks noChangeAspect="1" noChangeArrowheads="1"/>
          </p:cNvPicPr>
          <p:nvPr userDrawn="1"/>
        </p:nvPicPr>
        <p:blipFill>
          <a:blip r:embed="rId5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000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9034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704" r:id="rId5"/>
    <p:sldLayoutId id="2147483702" r:id="rId6"/>
    <p:sldLayoutId id="2147483703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90" r:id="rId23"/>
    <p:sldLayoutId id="2147483691" r:id="rId24"/>
    <p:sldLayoutId id="2147483696" r:id="rId25"/>
    <p:sldLayoutId id="2147483692" r:id="rId26"/>
    <p:sldLayoutId id="2147483697" r:id="rId27"/>
    <p:sldLayoutId id="2147483683" r:id="rId28"/>
    <p:sldLayoutId id="2147483685" r:id="rId29"/>
    <p:sldLayoutId id="2147483693" r:id="rId30"/>
    <p:sldLayoutId id="2147483694" r:id="rId31"/>
    <p:sldLayoutId id="2147483695" r:id="rId32"/>
    <p:sldLayoutId id="2147483708" r:id="rId33"/>
    <p:sldLayoutId id="2147483705" r:id="rId34"/>
    <p:sldLayoutId id="2147483711" r:id="rId35"/>
    <p:sldLayoutId id="2147483706" r:id="rId36"/>
    <p:sldLayoutId id="2147483712" r:id="rId37"/>
    <p:sldLayoutId id="2147483707" r:id="rId38"/>
    <p:sldLayoutId id="2147483713" r:id="rId39"/>
    <p:sldLayoutId id="2147483709" r:id="rId40"/>
    <p:sldLayoutId id="2147483714" r:id="rId41"/>
    <p:sldLayoutId id="2147483710" r:id="rId42"/>
    <p:sldLayoutId id="2147483715" r:id="rId43"/>
    <p:sldLayoutId id="2147483681" r:id="rId44"/>
    <p:sldLayoutId id="2147483687" r:id="rId45"/>
    <p:sldLayoutId id="2147483688" r:id="rId46"/>
    <p:sldLayoutId id="2147483689" r:id="rId47"/>
  </p:sldLayoutIdLst>
  <p:transition spd="med">
    <p:fade/>
  </p:transition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800"/>
        </a:spcBef>
        <a:spcAft>
          <a:spcPts val="0"/>
        </a:spcAft>
        <a:buClr>
          <a:schemeClr val="accent1"/>
        </a:buClr>
        <a:buFont typeface="Wingdings" panose="05000000000000000000" pitchFamily="2" charset="2"/>
        <a:buChar char=""/>
        <a:defRPr sz="20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539750" indent="-273050" algn="l" defTabSz="914400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Font typeface="Arial" pitchFamily="34" charset="0"/>
        <a:buChar char="–"/>
        <a:defRPr sz="16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806450" indent="-266700" algn="l" defTabSz="914400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Font typeface="Wingdings" panose="05000000000000000000" pitchFamily="2" charset="2"/>
        <a:buChar char=""/>
        <a:defRPr sz="16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071563" indent="-265113" algn="l" defTabSz="914400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Font typeface="Arial" pitchFamily="34" charset="0"/>
        <a:buChar char="–"/>
        <a:defRPr sz="1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1346200" indent="-274638" algn="l" defTabSz="914400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Font typeface="Wingdings" panose="05000000000000000000" pitchFamily="2" charset="2"/>
        <a:buChar char=""/>
        <a:defRPr sz="1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1612900" indent="-2667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rgbClr val="242527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957" y="1484559"/>
            <a:ext cx="11233150" cy="446405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chemeClr val="tx2"/>
                </a:solidFill>
              </a:rPr>
              <a:t>Questions for Risk assessment?</a:t>
            </a:r>
          </a:p>
          <a:p>
            <a:r>
              <a:rPr lang="en-US" sz="2400" dirty="0">
                <a:solidFill>
                  <a:schemeClr val="tx2"/>
                </a:solidFill>
              </a:rPr>
              <a:t>What kind of risk assessment you have done in your work?</a:t>
            </a:r>
          </a:p>
          <a:p>
            <a:r>
              <a:rPr lang="en-US" sz="2400" dirty="0">
                <a:solidFill>
                  <a:schemeClr val="tx2"/>
                </a:solidFill>
              </a:rPr>
              <a:t>Why we do risk assessments in Valmet?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>
                <a:solidFill>
                  <a:schemeClr val="tx2"/>
                </a:solidFill>
              </a:rPr>
              <a:t>Questions for Explosion safety:</a:t>
            </a:r>
          </a:p>
          <a:p>
            <a:r>
              <a:rPr lang="en-US" sz="2400" dirty="0">
                <a:solidFill>
                  <a:schemeClr val="tx2"/>
                </a:solidFill>
              </a:rPr>
              <a:t>What are the responsibilities of machine or pressure equipment manufacturer when we talk about explosion safety?</a:t>
            </a:r>
          </a:p>
          <a:p>
            <a:r>
              <a:rPr lang="en-US" sz="2400" dirty="0">
                <a:solidFill>
                  <a:schemeClr val="tx2"/>
                </a:solidFill>
              </a:rPr>
              <a:t>How can we reduce explosion risks in our products?</a:t>
            </a:r>
            <a:endParaRPr lang="fi-FI" sz="2400" dirty="0">
              <a:solidFill>
                <a:schemeClr val="tx2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Questions to consider</a:t>
            </a:r>
            <a:endParaRPr lang="fi-FI" sz="32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07E44A3-7437-4589-BAA2-9FC7838371E6}" type="datetime3">
              <a:rPr lang="en-US" smtClean="0"/>
              <a:t>23 October 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© Valmet   |   Author / Title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5345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Valmet wide">
  <a:themeElements>
    <a:clrScheme name="Valmet 2016">
      <a:dk1>
        <a:sysClr val="windowText" lastClr="000000"/>
      </a:dk1>
      <a:lt1>
        <a:sysClr val="window" lastClr="FFFFFF"/>
      </a:lt1>
      <a:dk2>
        <a:srgbClr val="4C4D4F"/>
      </a:dk2>
      <a:lt2>
        <a:srgbClr val="ECEDEF"/>
      </a:lt2>
      <a:accent1>
        <a:srgbClr val="50B948"/>
      </a:accent1>
      <a:accent2>
        <a:srgbClr val="96D591"/>
      </a:accent2>
      <a:accent3>
        <a:srgbClr val="8B8D8E"/>
      </a:accent3>
      <a:accent4>
        <a:srgbClr val="4C4D4F"/>
      </a:accent4>
      <a:accent5>
        <a:srgbClr val="008ABA"/>
      </a:accent5>
      <a:accent6>
        <a:srgbClr val="766341"/>
      </a:accent6>
      <a:hlink>
        <a:srgbClr val="50B948"/>
      </a:hlink>
      <a:folHlink>
        <a:srgbClr val="4C4D4F"/>
      </a:folHlink>
    </a:clrScheme>
    <a:fontScheme name="Valm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dirty="0" smtClean="0">
            <a:solidFill>
              <a:schemeClr val="tx2">
                <a:lumMod val="50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Valmet_sample.potx" id="{0496B21C-6C1D-4E02-8E1B-03EEE0E545AE}" vid="{2878CFB6-B747-46B9-9358-C404DAF91AAB}"/>
    </a:ext>
  </a:extLst>
</a:theme>
</file>

<file path=ppt/theme/theme2.xml><?xml version="1.0" encoding="utf-8"?>
<a:theme xmlns:a="http://schemas.openxmlformats.org/drawingml/2006/main" name="Office Theme">
  <a:themeElements>
    <a:clrScheme name="Valmet">
      <a:dk1>
        <a:sysClr val="windowText" lastClr="000000"/>
      </a:dk1>
      <a:lt1>
        <a:sysClr val="window" lastClr="FFFFFF"/>
      </a:lt1>
      <a:dk2>
        <a:srgbClr val="4C4D4F"/>
      </a:dk2>
      <a:lt2>
        <a:srgbClr val="ECEDEF"/>
      </a:lt2>
      <a:accent1>
        <a:srgbClr val="50B948"/>
      </a:accent1>
      <a:accent2>
        <a:srgbClr val="4C4D4F"/>
      </a:accent2>
      <a:accent3>
        <a:srgbClr val="008BAB"/>
      </a:accent3>
      <a:accent4>
        <a:srgbClr val="F89A41"/>
      </a:accent4>
      <a:accent5>
        <a:srgbClr val="766341"/>
      </a:accent5>
      <a:accent6>
        <a:srgbClr val="C41230"/>
      </a:accent6>
      <a:hlink>
        <a:srgbClr val="50B948"/>
      </a:hlink>
      <a:folHlink>
        <a:srgbClr val="4C4D4F"/>
      </a:folHlink>
    </a:clrScheme>
    <a:fontScheme name="Valm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Valmet">
      <a:dk1>
        <a:sysClr val="windowText" lastClr="000000"/>
      </a:dk1>
      <a:lt1>
        <a:sysClr val="window" lastClr="FFFFFF"/>
      </a:lt1>
      <a:dk2>
        <a:srgbClr val="4C4D4F"/>
      </a:dk2>
      <a:lt2>
        <a:srgbClr val="ECEDEF"/>
      </a:lt2>
      <a:accent1>
        <a:srgbClr val="50B948"/>
      </a:accent1>
      <a:accent2>
        <a:srgbClr val="4C4D4F"/>
      </a:accent2>
      <a:accent3>
        <a:srgbClr val="008BAB"/>
      </a:accent3>
      <a:accent4>
        <a:srgbClr val="F89A41"/>
      </a:accent4>
      <a:accent5>
        <a:srgbClr val="766341"/>
      </a:accent5>
      <a:accent6>
        <a:srgbClr val="C41230"/>
      </a:accent6>
      <a:hlink>
        <a:srgbClr val="50B948"/>
      </a:hlink>
      <a:folHlink>
        <a:srgbClr val="4C4D4F"/>
      </a:folHlink>
    </a:clrScheme>
    <a:fontScheme name="Valm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7021C2F55EDB6458D573EFF8B4A5E51" ma:contentTypeVersion="8" ma:contentTypeDescription="Luo uusi asiakirja." ma:contentTypeScope="" ma:versionID="890a25e5ea0c6bc3e6c3ff11f232b959">
  <xsd:schema xmlns:xsd="http://www.w3.org/2001/XMLSchema" xmlns:xs="http://www.w3.org/2001/XMLSchema" xmlns:p="http://schemas.microsoft.com/office/2006/metadata/properties" xmlns:ns3="00a4750f-ec7d-4e26-852b-39018eb55da2" targetNamespace="http://schemas.microsoft.com/office/2006/metadata/properties" ma:root="true" ma:fieldsID="c518edf7884c2edbe1ed642d01344fef" ns3:_="">
    <xsd:import namespace="00a4750f-ec7d-4e26-852b-39018eb55da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a4750f-ec7d-4e26-852b-39018eb55d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419605-142B-48A6-B683-614FE4EEB9C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3FBB9B8-6FEF-4E8A-A18B-83EFC13BC3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1A3D43-331D-466D-A13F-328E01CF71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a4750f-ec7d-4e26-852b-39018eb55d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29</TotalTime>
  <Words>68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Valmet wide</vt:lpstr>
      <vt:lpstr>Questions to consider</vt:lpstr>
    </vt:vector>
  </TitlesOfParts>
  <Company>Valmet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widescreen</dc:subject>
  <dc:creator>Johanna Kainu</dc:creator>
  <dc:description>updated 2/2019</dc:description>
  <cp:lastModifiedBy>Johanna Kainu</cp:lastModifiedBy>
  <cp:revision>1</cp:revision>
  <dcterms:created xsi:type="dcterms:W3CDTF">2020-10-23T08:16:50Z</dcterms:created>
  <dcterms:modified xsi:type="dcterms:W3CDTF">2020-10-23T10:59:10Z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ValmetConfidentiality">
    <vt:lpwstr>INTERNAL</vt:lpwstr>
  </property>
  <property fmtid="{D5CDD505-2E9C-101B-9397-08002B2CF9AE}" pid="3" name="ContentTypeId">
    <vt:lpwstr>0x01010027021C2F55EDB6458D573EFF8B4A5E51</vt:lpwstr>
  </property>
</Properties>
</file>